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383" r:id="rId2"/>
    <p:sldId id="371" r:id="rId3"/>
    <p:sldId id="259" r:id="rId4"/>
    <p:sldId id="260" r:id="rId5"/>
    <p:sldId id="261" r:id="rId6"/>
    <p:sldId id="263" r:id="rId7"/>
    <p:sldId id="292" r:id="rId8"/>
    <p:sldId id="293" r:id="rId9"/>
    <p:sldId id="264" r:id="rId10"/>
    <p:sldId id="266" r:id="rId11"/>
    <p:sldId id="271" r:id="rId12"/>
    <p:sldId id="272" r:id="rId13"/>
    <p:sldId id="277" r:id="rId14"/>
    <p:sldId id="274" r:id="rId15"/>
    <p:sldId id="268" r:id="rId16"/>
    <p:sldId id="276" r:id="rId17"/>
    <p:sldId id="270" r:id="rId18"/>
    <p:sldId id="275" r:id="rId19"/>
    <p:sldId id="350" r:id="rId20"/>
    <p:sldId id="298" r:id="rId21"/>
    <p:sldId id="279" r:id="rId22"/>
    <p:sldId id="317" r:id="rId23"/>
    <p:sldId id="318" r:id="rId24"/>
    <p:sldId id="319" r:id="rId25"/>
    <p:sldId id="320" r:id="rId26"/>
    <p:sldId id="358" r:id="rId27"/>
    <p:sldId id="354" r:id="rId28"/>
    <p:sldId id="353" r:id="rId29"/>
    <p:sldId id="308" r:id="rId30"/>
    <p:sldId id="309" r:id="rId31"/>
    <p:sldId id="310" r:id="rId32"/>
    <p:sldId id="355" r:id="rId33"/>
    <p:sldId id="311" r:id="rId34"/>
    <p:sldId id="312" r:id="rId35"/>
    <p:sldId id="356" r:id="rId36"/>
    <p:sldId id="313" r:id="rId37"/>
    <p:sldId id="357" r:id="rId38"/>
    <p:sldId id="314" r:id="rId39"/>
    <p:sldId id="315" r:id="rId40"/>
    <p:sldId id="316" r:id="rId41"/>
    <p:sldId id="359" r:id="rId42"/>
    <p:sldId id="326" r:id="rId43"/>
    <p:sldId id="327" r:id="rId44"/>
    <p:sldId id="360" r:id="rId45"/>
    <p:sldId id="333" r:id="rId46"/>
    <p:sldId id="363" r:id="rId47"/>
    <p:sldId id="332" r:id="rId48"/>
    <p:sldId id="335" r:id="rId49"/>
    <p:sldId id="336" r:id="rId50"/>
    <p:sldId id="365" r:id="rId51"/>
    <p:sldId id="373" r:id="rId52"/>
    <p:sldId id="381" r:id="rId53"/>
    <p:sldId id="374" r:id="rId54"/>
    <p:sldId id="375" r:id="rId55"/>
    <p:sldId id="376" r:id="rId56"/>
    <p:sldId id="377" r:id="rId57"/>
    <p:sldId id="378" r:id="rId58"/>
    <p:sldId id="384" r:id="rId59"/>
    <p:sldId id="385" r:id="rId60"/>
    <p:sldId id="379" r:id="rId61"/>
    <p:sldId id="372" r:id="rId62"/>
    <p:sldId id="366" r:id="rId63"/>
    <p:sldId id="294" r:id="rId64"/>
    <p:sldId id="370" r:id="rId65"/>
    <p:sldId id="281" r:id="rId66"/>
    <p:sldId id="289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1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DBD3D-3A36-40A3-8D26-292DF778AC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6096A1-46C3-42F6-83D0-F36456231A88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Correlation</a:t>
          </a:r>
        </a:p>
        <a:p>
          <a:pPr rtl="0" latinLnBrk="1"/>
          <a:r>
            <a:rPr lang="en-US" dirty="0" smtClean="0"/>
            <a:t>Coefficient</a:t>
          </a:r>
          <a:endParaRPr lang="ko-KR" dirty="0"/>
        </a:p>
      </dgm:t>
    </dgm:pt>
    <dgm:pt modelId="{18F45648-97D8-4CE6-8522-4FAD17976EB5}" type="par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BE57E3FD-19E3-447B-B75D-17AA88F65675}" type="sib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2E931257-9594-4EAC-BCED-A9995C0D1E7D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Significance</a:t>
          </a:r>
        </a:p>
        <a:p>
          <a:pPr rtl="0" latinLnBrk="1"/>
          <a:r>
            <a:rPr lang="en-US" dirty="0" smtClean="0"/>
            <a:t>Weighting</a:t>
          </a:r>
          <a:endParaRPr lang="ko-KR" dirty="0"/>
        </a:p>
      </dgm:t>
    </dgm:pt>
    <dgm:pt modelId="{6969CBDE-EBF2-4463-AB17-5A64AFD8F6BF}" type="par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63CD5E37-2ABB-4045-AECE-EC43D47000C3}" type="sib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7DC5B83A-65E7-4E6D-82E5-072E4A21E6C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Neighbor</a:t>
          </a:r>
        </a:p>
        <a:p>
          <a:pPr rtl="0" latinLnBrk="1"/>
          <a:r>
            <a:rPr lang="en-US" dirty="0" smtClean="0"/>
            <a:t>Selection</a:t>
          </a:r>
          <a:endParaRPr lang="en-US" dirty="0"/>
        </a:p>
      </dgm:t>
    </dgm:pt>
    <dgm:pt modelId="{2ADCC341-7578-4320-808D-B1C4FA9BA0A0}" type="par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CBFC593F-9A2E-4002-B70D-5EEE122B2063}" type="sib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511E2F43-EE65-4808-AC18-BFD54AAEA25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Rating</a:t>
          </a:r>
        </a:p>
        <a:p>
          <a:pPr rtl="0" latinLnBrk="1"/>
          <a:r>
            <a:rPr lang="en-US" dirty="0" smtClean="0"/>
            <a:t>(Ranking)</a:t>
          </a:r>
        </a:p>
        <a:p>
          <a:pPr rtl="0" latinLnBrk="1"/>
          <a:r>
            <a:rPr lang="en-US" dirty="0" smtClean="0"/>
            <a:t>Prediction</a:t>
          </a:r>
          <a:endParaRPr lang="ko-KR" dirty="0"/>
        </a:p>
      </dgm:t>
    </dgm:pt>
    <dgm:pt modelId="{481124EA-5F29-4D98-A672-200BB1FF3F4A}" type="par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3D13AEAF-03F9-478F-9B08-FC95C0BDB4B0}" type="sib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4076A528-4950-4244-B91F-53BB152C2B34}" type="pres">
      <dgm:prSet presAssocID="{502DBD3D-3A36-40A3-8D26-292DF778AC7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D1D2E-9377-4BD7-88B8-7BB05D7B25DE}" type="pres">
      <dgm:prSet presAssocID="{502DBD3D-3A36-40A3-8D26-292DF778AC72}" presName="arrow" presStyleLbl="bgShp" presStyleIdx="0" presStyleCnt="1"/>
      <dgm:spPr>
        <a:solidFill>
          <a:srgbClr val="FF9900">
            <a:alpha val="75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15448C8A-52C8-4967-84AB-B8AE197C6591}" type="pres">
      <dgm:prSet presAssocID="{502DBD3D-3A36-40A3-8D26-292DF778AC72}" presName="linearProcess" presStyleCnt="0"/>
      <dgm:spPr/>
    </dgm:pt>
    <dgm:pt modelId="{E79C93FA-AA02-43FB-A34E-8096B4614CAB}" type="pres">
      <dgm:prSet presAssocID="{AF6096A1-46C3-42F6-83D0-F36456231A8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CB0E5-4911-4532-99F8-2772FEFF15CE}" type="pres">
      <dgm:prSet presAssocID="{BE57E3FD-19E3-447B-B75D-17AA88F65675}" presName="sibTrans" presStyleCnt="0"/>
      <dgm:spPr/>
    </dgm:pt>
    <dgm:pt modelId="{F9B598D9-04DF-45F4-985D-210DA1867FB5}" type="pres">
      <dgm:prSet presAssocID="{2E931257-9594-4EAC-BCED-A9995C0D1E7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7CFC3-8845-426E-8861-AE7FD54DDAAB}" type="pres">
      <dgm:prSet presAssocID="{63CD5E37-2ABB-4045-AECE-EC43D47000C3}" presName="sibTrans" presStyleCnt="0"/>
      <dgm:spPr/>
    </dgm:pt>
    <dgm:pt modelId="{759EE2DE-3DA5-4015-B544-3456023E58A4}" type="pres">
      <dgm:prSet presAssocID="{7DC5B83A-65E7-4E6D-82E5-072E4A21E6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C784C6-42AD-4412-919E-3DE7587CF1DB}" type="pres">
      <dgm:prSet presAssocID="{CBFC593F-9A2E-4002-B70D-5EEE122B2063}" presName="sibTrans" presStyleCnt="0"/>
      <dgm:spPr/>
    </dgm:pt>
    <dgm:pt modelId="{5482A20E-7049-4AA7-853D-3CEB14A12586}" type="pres">
      <dgm:prSet presAssocID="{511E2F43-EE65-4808-AC18-BFD54AAEA25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18EF6C-4AEB-4E6A-A642-AD93EA285822}" type="presOf" srcId="{AF6096A1-46C3-42F6-83D0-F36456231A88}" destId="{E79C93FA-AA02-43FB-A34E-8096B4614CAB}" srcOrd="0" destOrd="0" presId="urn:microsoft.com/office/officeart/2005/8/layout/hProcess9"/>
    <dgm:cxn modelId="{B0DD5AC8-CFBE-4176-9453-9F90C9C2634E}" type="presOf" srcId="{502DBD3D-3A36-40A3-8D26-292DF778AC72}" destId="{4076A528-4950-4244-B91F-53BB152C2B34}" srcOrd="0" destOrd="0" presId="urn:microsoft.com/office/officeart/2005/8/layout/hProcess9"/>
    <dgm:cxn modelId="{C6E4AA24-CD33-47E3-902E-5BDDD7AA0748}" srcId="{502DBD3D-3A36-40A3-8D26-292DF778AC72}" destId="{2E931257-9594-4EAC-BCED-A9995C0D1E7D}" srcOrd="1" destOrd="0" parTransId="{6969CBDE-EBF2-4463-AB17-5A64AFD8F6BF}" sibTransId="{63CD5E37-2ABB-4045-AECE-EC43D47000C3}"/>
    <dgm:cxn modelId="{C8D32E82-C6CD-4F5B-804B-C0DE0FF08C83}" type="presOf" srcId="{2E931257-9594-4EAC-BCED-A9995C0D1E7D}" destId="{F9B598D9-04DF-45F4-985D-210DA1867FB5}" srcOrd="0" destOrd="0" presId="urn:microsoft.com/office/officeart/2005/8/layout/hProcess9"/>
    <dgm:cxn modelId="{09B997A3-4900-4C72-9619-71C161D25DF9}" srcId="{502DBD3D-3A36-40A3-8D26-292DF778AC72}" destId="{AF6096A1-46C3-42F6-83D0-F36456231A88}" srcOrd="0" destOrd="0" parTransId="{18F45648-97D8-4CE6-8522-4FAD17976EB5}" sibTransId="{BE57E3FD-19E3-447B-B75D-17AA88F65675}"/>
    <dgm:cxn modelId="{46224394-F0A7-4F76-BE59-E9349382DA07}" type="presOf" srcId="{511E2F43-EE65-4808-AC18-BFD54AAEA257}" destId="{5482A20E-7049-4AA7-853D-3CEB14A12586}" srcOrd="0" destOrd="0" presId="urn:microsoft.com/office/officeart/2005/8/layout/hProcess9"/>
    <dgm:cxn modelId="{FB5DF278-22BD-479A-9CCB-A17F529898A8}" srcId="{502DBD3D-3A36-40A3-8D26-292DF778AC72}" destId="{511E2F43-EE65-4808-AC18-BFD54AAEA257}" srcOrd="3" destOrd="0" parTransId="{481124EA-5F29-4D98-A672-200BB1FF3F4A}" sibTransId="{3D13AEAF-03F9-478F-9B08-FC95C0BDB4B0}"/>
    <dgm:cxn modelId="{0518428D-7063-4AF7-A4FE-BFECD0AB77EA}" srcId="{502DBD3D-3A36-40A3-8D26-292DF778AC72}" destId="{7DC5B83A-65E7-4E6D-82E5-072E4A21E6C7}" srcOrd="2" destOrd="0" parTransId="{2ADCC341-7578-4320-808D-B1C4FA9BA0A0}" sibTransId="{CBFC593F-9A2E-4002-B70D-5EEE122B2063}"/>
    <dgm:cxn modelId="{BAC4D731-D52A-4C73-B89C-8B086E7FE4FF}" type="presOf" srcId="{7DC5B83A-65E7-4E6D-82E5-072E4A21E6C7}" destId="{759EE2DE-3DA5-4015-B544-3456023E58A4}" srcOrd="0" destOrd="0" presId="urn:microsoft.com/office/officeart/2005/8/layout/hProcess9"/>
    <dgm:cxn modelId="{9CA0125C-414D-4279-A56A-56C157A5A635}" type="presParOf" srcId="{4076A528-4950-4244-B91F-53BB152C2B34}" destId="{394D1D2E-9377-4BD7-88B8-7BB05D7B25DE}" srcOrd="0" destOrd="0" presId="urn:microsoft.com/office/officeart/2005/8/layout/hProcess9"/>
    <dgm:cxn modelId="{05B40A03-C881-47B2-9E99-70A1F14456BF}" type="presParOf" srcId="{4076A528-4950-4244-B91F-53BB152C2B34}" destId="{15448C8A-52C8-4967-84AB-B8AE197C6591}" srcOrd="1" destOrd="0" presId="urn:microsoft.com/office/officeart/2005/8/layout/hProcess9"/>
    <dgm:cxn modelId="{6EF02AE1-73FB-4085-BF12-712D7F981D33}" type="presParOf" srcId="{15448C8A-52C8-4967-84AB-B8AE197C6591}" destId="{E79C93FA-AA02-43FB-A34E-8096B4614CAB}" srcOrd="0" destOrd="0" presId="urn:microsoft.com/office/officeart/2005/8/layout/hProcess9"/>
    <dgm:cxn modelId="{8958A1DA-DA01-4C3C-A88C-AAB93D1D996B}" type="presParOf" srcId="{15448C8A-52C8-4967-84AB-B8AE197C6591}" destId="{274CB0E5-4911-4532-99F8-2772FEFF15CE}" srcOrd="1" destOrd="0" presId="urn:microsoft.com/office/officeart/2005/8/layout/hProcess9"/>
    <dgm:cxn modelId="{201604C1-B229-4AAC-A750-E74F5758C17A}" type="presParOf" srcId="{15448C8A-52C8-4967-84AB-B8AE197C6591}" destId="{F9B598D9-04DF-45F4-985D-210DA1867FB5}" srcOrd="2" destOrd="0" presId="urn:microsoft.com/office/officeart/2005/8/layout/hProcess9"/>
    <dgm:cxn modelId="{AE1BAC17-8101-41E8-A247-EBCCE2648ACA}" type="presParOf" srcId="{15448C8A-52C8-4967-84AB-B8AE197C6591}" destId="{E6F7CFC3-8845-426E-8861-AE7FD54DDAAB}" srcOrd="3" destOrd="0" presId="urn:microsoft.com/office/officeart/2005/8/layout/hProcess9"/>
    <dgm:cxn modelId="{F8925F1B-36AE-4C20-B9D3-0F050AEA97E0}" type="presParOf" srcId="{15448C8A-52C8-4967-84AB-B8AE197C6591}" destId="{759EE2DE-3DA5-4015-B544-3456023E58A4}" srcOrd="4" destOrd="0" presId="urn:microsoft.com/office/officeart/2005/8/layout/hProcess9"/>
    <dgm:cxn modelId="{082B0192-B16D-44C3-88C9-697DD63BECBF}" type="presParOf" srcId="{15448C8A-52C8-4967-84AB-B8AE197C6591}" destId="{69C784C6-42AD-4412-919E-3DE7587CF1DB}" srcOrd="5" destOrd="0" presId="urn:microsoft.com/office/officeart/2005/8/layout/hProcess9"/>
    <dgm:cxn modelId="{648B8233-543D-4041-9060-243154C47DE9}" type="presParOf" srcId="{15448C8A-52C8-4967-84AB-B8AE197C6591}" destId="{5482A20E-7049-4AA7-853D-3CEB14A1258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DBD3D-3A36-40A3-8D26-292DF778AC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6096A1-46C3-42F6-83D0-F36456231A88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Correlation</a:t>
          </a:r>
        </a:p>
        <a:p>
          <a:pPr rtl="0" latinLnBrk="1"/>
          <a:r>
            <a:rPr lang="en-US" dirty="0" smtClean="0"/>
            <a:t>Coefficient</a:t>
          </a:r>
          <a:endParaRPr lang="ko-KR" dirty="0"/>
        </a:p>
      </dgm:t>
    </dgm:pt>
    <dgm:pt modelId="{18F45648-97D8-4CE6-8522-4FAD17976EB5}" type="par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BE57E3FD-19E3-447B-B75D-17AA88F65675}" type="sib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2E931257-9594-4EAC-BCED-A9995C0D1E7D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Significance</a:t>
          </a:r>
        </a:p>
        <a:p>
          <a:pPr rtl="0" latinLnBrk="1"/>
          <a:r>
            <a:rPr lang="en-US" dirty="0" smtClean="0"/>
            <a:t>Weighting</a:t>
          </a:r>
          <a:endParaRPr lang="ko-KR" dirty="0"/>
        </a:p>
      </dgm:t>
    </dgm:pt>
    <dgm:pt modelId="{6969CBDE-EBF2-4463-AB17-5A64AFD8F6BF}" type="par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63CD5E37-2ABB-4045-AECE-EC43D47000C3}" type="sib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7DC5B83A-65E7-4E6D-82E5-072E4A21E6C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Neighbor</a:t>
          </a:r>
        </a:p>
        <a:p>
          <a:pPr rtl="0" latinLnBrk="1"/>
          <a:r>
            <a:rPr lang="en-US" dirty="0" smtClean="0"/>
            <a:t>Selection</a:t>
          </a:r>
          <a:endParaRPr lang="en-US" dirty="0"/>
        </a:p>
      </dgm:t>
    </dgm:pt>
    <dgm:pt modelId="{2ADCC341-7578-4320-808D-B1C4FA9BA0A0}" type="par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CBFC593F-9A2E-4002-B70D-5EEE122B2063}" type="sib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511E2F43-EE65-4808-AC18-BFD54AAEA25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Rating</a:t>
          </a:r>
        </a:p>
        <a:p>
          <a:pPr rtl="0" latinLnBrk="1"/>
          <a:r>
            <a:rPr lang="en-US" dirty="0" smtClean="0"/>
            <a:t>(Ranking)</a:t>
          </a:r>
        </a:p>
        <a:p>
          <a:pPr rtl="0" latinLnBrk="1"/>
          <a:r>
            <a:rPr lang="en-US" dirty="0" smtClean="0"/>
            <a:t>Prediction</a:t>
          </a:r>
          <a:endParaRPr lang="ko-KR" dirty="0"/>
        </a:p>
      </dgm:t>
    </dgm:pt>
    <dgm:pt modelId="{481124EA-5F29-4D98-A672-200BB1FF3F4A}" type="par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3D13AEAF-03F9-478F-9B08-FC95C0BDB4B0}" type="sib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4076A528-4950-4244-B91F-53BB152C2B34}" type="pres">
      <dgm:prSet presAssocID="{502DBD3D-3A36-40A3-8D26-292DF778AC7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D1D2E-9377-4BD7-88B8-7BB05D7B25DE}" type="pres">
      <dgm:prSet presAssocID="{502DBD3D-3A36-40A3-8D26-292DF778AC72}" presName="arrow" presStyleLbl="bgShp" presStyleIdx="0" presStyleCnt="1"/>
      <dgm:spPr>
        <a:solidFill>
          <a:srgbClr val="FF9900">
            <a:alpha val="75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15448C8A-52C8-4967-84AB-B8AE197C6591}" type="pres">
      <dgm:prSet presAssocID="{502DBD3D-3A36-40A3-8D26-292DF778AC72}" presName="linearProcess" presStyleCnt="0"/>
      <dgm:spPr/>
    </dgm:pt>
    <dgm:pt modelId="{E79C93FA-AA02-43FB-A34E-8096B4614CAB}" type="pres">
      <dgm:prSet presAssocID="{AF6096A1-46C3-42F6-83D0-F36456231A8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CB0E5-4911-4532-99F8-2772FEFF15CE}" type="pres">
      <dgm:prSet presAssocID="{BE57E3FD-19E3-447B-B75D-17AA88F65675}" presName="sibTrans" presStyleCnt="0"/>
      <dgm:spPr/>
    </dgm:pt>
    <dgm:pt modelId="{F9B598D9-04DF-45F4-985D-210DA1867FB5}" type="pres">
      <dgm:prSet presAssocID="{2E931257-9594-4EAC-BCED-A9995C0D1E7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7CFC3-8845-426E-8861-AE7FD54DDAAB}" type="pres">
      <dgm:prSet presAssocID="{63CD5E37-2ABB-4045-AECE-EC43D47000C3}" presName="sibTrans" presStyleCnt="0"/>
      <dgm:spPr/>
    </dgm:pt>
    <dgm:pt modelId="{759EE2DE-3DA5-4015-B544-3456023E58A4}" type="pres">
      <dgm:prSet presAssocID="{7DC5B83A-65E7-4E6D-82E5-072E4A21E6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C784C6-42AD-4412-919E-3DE7587CF1DB}" type="pres">
      <dgm:prSet presAssocID="{CBFC593F-9A2E-4002-B70D-5EEE122B2063}" presName="sibTrans" presStyleCnt="0"/>
      <dgm:spPr/>
    </dgm:pt>
    <dgm:pt modelId="{5482A20E-7049-4AA7-853D-3CEB14A12586}" type="pres">
      <dgm:prSet presAssocID="{511E2F43-EE65-4808-AC18-BFD54AAEA25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27BAFD2-7E43-4F0B-BAE9-C5DE9C5F417D}" type="presOf" srcId="{2E931257-9594-4EAC-BCED-A9995C0D1E7D}" destId="{F9B598D9-04DF-45F4-985D-210DA1867FB5}" srcOrd="0" destOrd="0" presId="urn:microsoft.com/office/officeart/2005/8/layout/hProcess9"/>
    <dgm:cxn modelId="{98FD53A1-5497-4FAE-9316-7213381F2EC9}" type="presOf" srcId="{AF6096A1-46C3-42F6-83D0-F36456231A88}" destId="{E79C93FA-AA02-43FB-A34E-8096B4614CAB}" srcOrd="0" destOrd="0" presId="urn:microsoft.com/office/officeart/2005/8/layout/hProcess9"/>
    <dgm:cxn modelId="{C6E4AA24-CD33-47E3-902E-5BDDD7AA0748}" srcId="{502DBD3D-3A36-40A3-8D26-292DF778AC72}" destId="{2E931257-9594-4EAC-BCED-A9995C0D1E7D}" srcOrd="1" destOrd="0" parTransId="{6969CBDE-EBF2-4463-AB17-5A64AFD8F6BF}" sibTransId="{63CD5E37-2ABB-4045-AECE-EC43D47000C3}"/>
    <dgm:cxn modelId="{09B997A3-4900-4C72-9619-71C161D25DF9}" srcId="{502DBD3D-3A36-40A3-8D26-292DF778AC72}" destId="{AF6096A1-46C3-42F6-83D0-F36456231A88}" srcOrd="0" destOrd="0" parTransId="{18F45648-97D8-4CE6-8522-4FAD17976EB5}" sibTransId="{BE57E3FD-19E3-447B-B75D-17AA88F65675}"/>
    <dgm:cxn modelId="{ACEB0A59-34E9-4F3C-AD0C-E8C2319742F9}" type="presOf" srcId="{502DBD3D-3A36-40A3-8D26-292DF778AC72}" destId="{4076A528-4950-4244-B91F-53BB152C2B34}" srcOrd="0" destOrd="0" presId="urn:microsoft.com/office/officeart/2005/8/layout/hProcess9"/>
    <dgm:cxn modelId="{FB5DF278-22BD-479A-9CCB-A17F529898A8}" srcId="{502DBD3D-3A36-40A3-8D26-292DF778AC72}" destId="{511E2F43-EE65-4808-AC18-BFD54AAEA257}" srcOrd="3" destOrd="0" parTransId="{481124EA-5F29-4D98-A672-200BB1FF3F4A}" sibTransId="{3D13AEAF-03F9-478F-9B08-FC95C0BDB4B0}"/>
    <dgm:cxn modelId="{0518428D-7063-4AF7-A4FE-BFECD0AB77EA}" srcId="{502DBD3D-3A36-40A3-8D26-292DF778AC72}" destId="{7DC5B83A-65E7-4E6D-82E5-072E4A21E6C7}" srcOrd="2" destOrd="0" parTransId="{2ADCC341-7578-4320-808D-B1C4FA9BA0A0}" sibTransId="{CBFC593F-9A2E-4002-B70D-5EEE122B2063}"/>
    <dgm:cxn modelId="{41FE50F6-7626-42A5-940B-237E3BDE40C3}" type="presOf" srcId="{7DC5B83A-65E7-4E6D-82E5-072E4A21E6C7}" destId="{759EE2DE-3DA5-4015-B544-3456023E58A4}" srcOrd="0" destOrd="0" presId="urn:microsoft.com/office/officeart/2005/8/layout/hProcess9"/>
    <dgm:cxn modelId="{F776DF59-5F76-4EDC-9160-30A1EAE9A0D4}" type="presOf" srcId="{511E2F43-EE65-4808-AC18-BFD54AAEA257}" destId="{5482A20E-7049-4AA7-853D-3CEB14A12586}" srcOrd="0" destOrd="0" presId="urn:microsoft.com/office/officeart/2005/8/layout/hProcess9"/>
    <dgm:cxn modelId="{D7BAB673-4FE9-4A56-B987-C2E3C50DB2DB}" type="presParOf" srcId="{4076A528-4950-4244-B91F-53BB152C2B34}" destId="{394D1D2E-9377-4BD7-88B8-7BB05D7B25DE}" srcOrd="0" destOrd="0" presId="urn:microsoft.com/office/officeart/2005/8/layout/hProcess9"/>
    <dgm:cxn modelId="{3D7FB278-C79C-48AF-AA85-25CD185F81D3}" type="presParOf" srcId="{4076A528-4950-4244-B91F-53BB152C2B34}" destId="{15448C8A-52C8-4967-84AB-B8AE197C6591}" srcOrd="1" destOrd="0" presId="urn:microsoft.com/office/officeart/2005/8/layout/hProcess9"/>
    <dgm:cxn modelId="{A2060EA9-77F6-4664-B9C9-DEFBDB0D464D}" type="presParOf" srcId="{15448C8A-52C8-4967-84AB-B8AE197C6591}" destId="{E79C93FA-AA02-43FB-A34E-8096B4614CAB}" srcOrd="0" destOrd="0" presId="urn:microsoft.com/office/officeart/2005/8/layout/hProcess9"/>
    <dgm:cxn modelId="{109B920D-8DDD-4E7D-94D0-DB111FC16CB8}" type="presParOf" srcId="{15448C8A-52C8-4967-84AB-B8AE197C6591}" destId="{274CB0E5-4911-4532-99F8-2772FEFF15CE}" srcOrd="1" destOrd="0" presId="urn:microsoft.com/office/officeart/2005/8/layout/hProcess9"/>
    <dgm:cxn modelId="{7D752B1D-4FEE-44C5-B4D6-9652CC50F7D7}" type="presParOf" srcId="{15448C8A-52C8-4967-84AB-B8AE197C6591}" destId="{F9B598D9-04DF-45F4-985D-210DA1867FB5}" srcOrd="2" destOrd="0" presId="urn:microsoft.com/office/officeart/2005/8/layout/hProcess9"/>
    <dgm:cxn modelId="{55467C7E-1CDC-48B6-ABB1-6B85FE8309CD}" type="presParOf" srcId="{15448C8A-52C8-4967-84AB-B8AE197C6591}" destId="{E6F7CFC3-8845-426E-8861-AE7FD54DDAAB}" srcOrd="3" destOrd="0" presId="urn:microsoft.com/office/officeart/2005/8/layout/hProcess9"/>
    <dgm:cxn modelId="{F2717B02-DB40-4C9B-8669-350ECEFF2A6B}" type="presParOf" srcId="{15448C8A-52C8-4967-84AB-B8AE197C6591}" destId="{759EE2DE-3DA5-4015-B544-3456023E58A4}" srcOrd="4" destOrd="0" presId="urn:microsoft.com/office/officeart/2005/8/layout/hProcess9"/>
    <dgm:cxn modelId="{13059B7B-F13C-4E68-BBCD-A60AC4E4F714}" type="presParOf" srcId="{15448C8A-52C8-4967-84AB-B8AE197C6591}" destId="{69C784C6-42AD-4412-919E-3DE7587CF1DB}" srcOrd="5" destOrd="0" presId="urn:microsoft.com/office/officeart/2005/8/layout/hProcess9"/>
    <dgm:cxn modelId="{AEB80B1D-A45E-41B3-A78E-873F2F10EA48}" type="presParOf" srcId="{15448C8A-52C8-4967-84AB-B8AE197C6591}" destId="{5482A20E-7049-4AA7-853D-3CEB14A1258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2DBD3D-3A36-40A3-8D26-292DF778AC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6096A1-46C3-42F6-83D0-F36456231A88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Correlation</a:t>
          </a:r>
        </a:p>
        <a:p>
          <a:pPr rtl="0" latinLnBrk="1"/>
          <a:r>
            <a:rPr lang="en-US" dirty="0" smtClean="0"/>
            <a:t>Coefficient</a:t>
          </a:r>
          <a:endParaRPr lang="ko-KR" dirty="0"/>
        </a:p>
      </dgm:t>
    </dgm:pt>
    <dgm:pt modelId="{18F45648-97D8-4CE6-8522-4FAD17976EB5}" type="par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BE57E3FD-19E3-447B-B75D-17AA88F65675}" type="sib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2E931257-9594-4EAC-BCED-A9995C0D1E7D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Significance</a:t>
          </a:r>
        </a:p>
        <a:p>
          <a:pPr rtl="0" latinLnBrk="1"/>
          <a:r>
            <a:rPr lang="en-US" dirty="0" smtClean="0"/>
            <a:t>Weighting</a:t>
          </a:r>
          <a:endParaRPr lang="ko-KR" dirty="0"/>
        </a:p>
      </dgm:t>
    </dgm:pt>
    <dgm:pt modelId="{6969CBDE-EBF2-4463-AB17-5A64AFD8F6BF}" type="par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63CD5E37-2ABB-4045-AECE-EC43D47000C3}" type="sib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7DC5B83A-65E7-4E6D-82E5-072E4A21E6C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Neighbor</a:t>
          </a:r>
        </a:p>
        <a:p>
          <a:pPr rtl="0" latinLnBrk="1"/>
          <a:r>
            <a:rPr lang="en-US" dirty="0" smtClean="0"/>
            <a:t>Selection</a:t>
          </a:r>
          <a:endParaRPr lang="en-US" dirty="0"/>
        </a:p>
      </dgm:t>
    </dgm:pt>
    <dgm:pt modelId="{2ADCC341-7578-4320-808D-B1C4FA9BA0A0}" type="par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CBFC593F-9A2E-4002-B70D-5EEE122B2063}" type="sib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511E2F43-EE65-4808-AC18-BFD54AAEA25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Rating</a:t>
          </a:r>
        </a:p>
        <a:p>
          <a:pPr rtl="0" latinLnBrk="1"/>
          <a:r>
            <a:rPr lang="en-US" dirty="0" smtClean="0"/>
            <a:t>(Ranking)</a:t>
          </a:r>
        </a:p>
        <a:p>
          <a:pPr rtl="0" latinLnBrk="1"/>
          <a:r>
            <a:rPr lang="en-US" dirty="0" smtClean="0"/>
            <a:t>Prediction</a:t>
          </a:r>
          <a:endParaRPr lang="ko-KR" dirty="0"/>
        </a:p>
      </dgm:t>
    </dgm:pt>
    <dgm:pt modelId="{481124EA-5F29-4D98-A672-200BB1FF3F4A}" type="par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3D13AEAF-03F9-478F-9B08-FC95C0BDB4B0}" type="sib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4076A528-4950-4244-B91F-53BB152C2B34}" type="pres">
      <dgm:prSet presAssocID="{502DBD3D-3A36-40A3-8D26-292DF778AC7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D1D2E-9377-4BD7-88B8-7BB05D7B25DE}" type="pres">
      <dgm:prSet presAssocID="{502DBD3D-3A36-40A3-8D26-292DF778AC72}" presName="arrow" presStyleLbl="bgShp" presStyleIdx="0" presStyleCnt="1"/>
      <dgm:spPr>
        <a:solidFill>
          <a:srgbClr val="FF9900">
            <a:alpha val="75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15448C8A-52C8-4967-84AB-B8AE197C6591}" type="pres">
      <dgm:prSet presAssocID="{502DBD3D-3A36-40A3-8D26-292DF778AC72}" presName="linearProcess" presStyleCnt="0"/>
      <dgm:spPr/>
    </dgm:pt>
    <dgm:pt modelId="{E79C93FA-AA02-43FB-A34E-8096B4614CAB}" type="pres">
      <dgm:prSet presAssocID="{AF6096A1-46C3-42F6-83D0-F36456231A8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CB0E5-4911-4532-99F8-2772FEFF15CE}" type="pres">
      <dgm:prSet presAssocID="{BE57E3FD-19E3-447B-B75D-17AA88F65675}" presName="sibTrans" presStyleCnt="0"/>
      <dgm:spPr/>
    </dgm:pt>
    <dgm:pt modelId="{F9B598D9-04DF-45F4-985D-210DA1867FB5}" type="pres">
      <dgm:prSet presAssocID="{2E931257-9594-4EAC-BCED-A9995C0D1E7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7CFC3-8845-426E-8861-AE7FD54DDAAB}" type="pres">
      <dgm:prSet presAssocID="{63CD5E37-2ABB-4045-AECE-EC43D47000C3}" presName="sibTrans" presStyleCnt="0"/>
      <dgm:spPr/>
    </dgm:pt>
    <dgm:pt modelId="{759EE2DE-3DA5-4015-B544-3456023E58A4}" type="pres">
      <dgm:prSet presAssocID="{7DC5B83A-65E7-4E6D-82E5-072E4A21E6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C784C6-42AD-4412-919E-3DE7587CF1DB}" type="pres">
      <dgm:prSet presAssocID="{CBFC593F-9A2E-4002-B70D-5EEE122B2063}" presName="sibTrans" presStyleCnt="0"/>
      <dgm:spPr/>
    </dgm:pt>
    <dgm:pt modelId="{5482A20E-7049-4AA7-853D-3CEB14A12586}" type="pres">
      <dgm:prSet presAssocID="{511E2F43-EE65-4808-AC18-BFD54AAEA25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E4AA24-CD33-47E3-902E-5BDDD7AA0748}" srcId="{502DBD3D-3A36-40A3-8D26-292DF778AC72}" destId="{2E931257-9594-4EAC-BCED-A9995C0D1E7D}" srcOrd="1" destOrd="0" parTransId="{6969CBDE-EBF2-4463-AB17-5A64AFD8F6BF}" sibTransId="{63CD5E37-2ABB-4045-AECE-EC43D47000C3}"/>
    <dgm:cxn modelId="{82DFE512-8B43-46FA-98E5-90F83D0A2CC9}" type="presOf" srcId="{511E2F43-EE65-4808-AC18-BFD54AAEA257}" destId="{5482A20E-7049-4AA7-853D-3CEB14A12586}" srcOrd="0" destOrd="0" presId="urn:microsoft.com/office/officeart/2005/8/layout/hProcess9"/>
    <dgm:cxn modelId="{CFE923BC-CEEA-46F2-913D-99F10CFDC6B9}" type="presOf" srcId="{502DBD3D-3A36-40A3-8D26-292DF778AC72}" destId="{4076A528-4950-4244-B91F-53BB152C2B34}" srcOrd="0" destOrd="0" presId="urn:microsoft.com/office/officeart/2005/8/layout/hProcess9"/>
    <dgm:cxn modelId="{BA804440-0118-4803-911E-5C67A99ED68B}" type="presOf" srcId="{2E931257-9594-4EAC-BCED-A9995C0D1E7D}" destId="{F9B598D9-04DF-45F4-985D-210DA1867FB5}" srcOrd="0" destOrd="0" presId="urn:microsoft.com/office/officeart/2005/8/layout/hProcess9"/>
    <dgm:cxn modelId="{09B997A3-4900-4C72-9619-71C161D25DF9}" srcId="{502DBD3D-3A36-40A3-8D26-292DF778AC72}" destId="{AF6096A1-46C3-42F6-83D0-F36456231A88}" srcOrd="0" destOrd="0" parTransId="{18F45648-97D8-4CE6-8522-4FAD17976EB5}" sibTransId="{BE57E3FD-19E3-447B-B75D-17AA88F65675}"/>
    <dgm:cxn modelId="{0518428D-7063-4AF7-A4FE-BFECD0AB77EA}" srcId="{502DBD3D-3A36-40A3-8D26-292DF778AC72}" destId="{7DC5B83A-65E7-4E6D-82E5-072E4A21E6C7}" srcOrd="2" destOrd="0" parTransId="{2ADCC341-7578-4320-808D-B1C4FA9BA0A0}" sibTransId="{CBFC593F-9A2E-4002-B70D-5EEE122B2063}"/>
    <dgm:cxn modelId="{FB5DF278-22BD-479A-9CCB-A17F529898A8}" srcId="{502DBD3D-3A36-40A3-8D26-292DF778AC72}" destId="{511E2F43-EE65-4808-AC18-BFD54AAEA257}" srcOrd="3" destOrd="0" parTransId="{481124EA-5F29-4D98-A672-200BB1FF3F4A}" sibTransId="{3D13AEAF-03F9-478F-9B08-FC95C0BDB4B0}"/>
    <dgm:cxn modelId="{271A1C7B-A580-46EE-8868-BF82A258299B}" type="presOf" srcId="{AF6096A1-46C3-42F6-83D0-F36456231A88}" destId="{E79C93FA-AA02-43FB-A34E-8096B4614CAB}" srcOrd="0" destOrd="0" presId="urn:microsoft.com/office/officeart/2005/8/layout/hProcess9"/>
    <dgm:cxn modelId="{25AB9B50-E59D-49B6-9976-923FA06E0C4A}" type="presOf" srcId="{7DC5B83A-65E7-4E6D-82E5-072E4A21E6C7}" destId="{759EE2DE-3DA5-4015-B544-3456023E58A4}" srcOrd="0" destOrd="0" presId="urn:microsoft.com/office/officeart/2005/8/layout/hProcess9"/>
    <dgm:cxn modelId="{60050D71-2A7D-4784-AFF1-E85F07BD24F1}" type="presParOf" srcId="{4076A528-4950-4244-B91F-53BB152C2B34}" destId="{394D1D2E-9377-4BD7-88B8-7BB05D7B25DE}" srcOrd="0" destOrd="0" presId="urn:microsoft.com/office/officeart/2005/8/layout/hProcess9"/>
    <dgm:cxn modelId="{320229BD-6E9A-4490-879E-7E260A76D9F7}" type="presParOf" srcId="{4076A528-4950-4244-B91F-53BB152C2B34}" destId="{15448C8A-52C8-4967-84AB-B8AE197C6591}" srcOrd="1" destOrd="0" presId="urn:microsoft.com/office/officeart/2005/8/layout/hProcess9"/>
    <dgm:cxn modelId="{66F6A23C-E24B-47A7-8194-E53E3731DE3B}" type="presParOf" srcId="{15448C8A-52C8-4967-84AB-B8AE197C6591}" destId="{E79C93FA-AA02-43FB-A34E-8096B4614CAB}" srcOrd="0" destOrd="0" presId="urn:microsoft.com/office/officeart/2005/8/layout/hProcess9"/>
    <dgm:cxn modelId="{2CC93D8D-64B6-46EB-B647-83705CAC5124}" type="presParOf" srcId="{15448C8A-52C8-4967-84AB-B8AE197C6591}" destId="{274CB0E5-4911-4532-99F8-2772FEFF15CE}" srcOrd="1" destOrd="0" presId="urn:microsoft.com/office/officeart/2005/8/layout/hProcess9"/>
    <dgm:cxn modelId="{4CA92A45-65D5-42A4-B13A-4BBF2F45AFD7}" type="presParOf" srcId="{15448C8A-52C8-4967-84AB-B8AE197C6591}" destId="{F9B598D9-04DF-45F4-985D-210DA1867FB5}" srcOrd="2" destOrd="0" presId="urn:microsoft.com/office/officeart/2005/8/layout/hProcess9"/>
    <dgm:cxn modelId="{9EC6A0E1-121A-45FA-AC60-1CA1512CB1F1}" type="presParOf" srcId="{15448C8A-52C8-4967-84AB-B8AE197C6591}" destId="{E6F7CFC3-8845-426E-8861-AE7FD54DDAAB}" srcOrd="3" destOrd="0" presId="urn:microsoft.com/office/officeart/2005/8/layout/hProcess9"/>
    <dgm:cxn modelId="{9F9F231C-8104-4E2B-9D31-8EBBABC4FFE9}" type="presParOf" srcId="{15448C8A-52C8-4967-84AB-B8AE197C6591}" destId="{759EE2DE-3DA5-4015-B544-3456023E58A4}" srcOrd="4" destOrd="0" presId="urn:microsoft.com/office/officeart/2005/8/layout/hProcess9"/>
    <dgm:cxn modelId="{CC46AA11-C4EC-4DDF-B7C3-653594525C90}" type="presParOf" srcId="{15448C8A-52C8-4967-84AB-B8AE197C6591}" destId="{69C784C6-42AD-4412-919E-3DE7587CF1DB}" srcOrd="5" destOrd="0" presId="urn:microsoft.com/office/officeart/2005/8/layout/hProcess9"/>
    <dgm:cxn modelId="{E7B4AD4F-2193-4A2A-A336-B755B117C982}" type="presParOf" srcId="{15448C8A-52C8-4967-84AB-B8AE197C6591}" destId="{5482A20E-7049-4AA7-853D-3CEB14A1258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DBD3D-3A36-40A3-8D26-292DF778AC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6096A1-46C3-42F6-83D0-F36456231A88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Correlation</a:t>
          </a:r>
        </a:p>
        <a:p>
          <a:pPr rtl="0" latinLnBrk="1"/>
          <a:r>
            <a:rPr lang="en-US" dirty="0" smtClean="0"/>
            <a:t>Coefficient</a:t>
          </a:r>
          <a:endParaRPr lang="ko-KR" dirty="0"/>
        </a:p>
      </dgm:t>
    </dgm:pt>
    <dgm:pt modelId="{18F45648-97D8-4CE6-8522-4FAD17976EB5}" type="par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BE57E3FD-19E3-447B-B75D-17AA88F65675}" type="sib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2E931257-9594-4EAC-BCED-A9995C0D1E7D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Significance</a:t>
          </a:r>
        </a:p>
        <a:p>
          <a:pPr rtl="0" latinLnBrk="1"/>
          <a:r>
            <a:rPr lang="en-US" dirty="0" smtClean="0"/>
            <a:t>Weighting</a:t>
          </a:r>
          <a:endParaRPr lang="ko-KR" dirty="0"/>
        </a:p>
      </dgm:t>
    </dgm:pt>
    <dgm:pt modelId="{6969CBDE-EBF2-4463-AB17-5A64AFD8F6BF}" type="par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63CD5E37-2ABB-4045-AECE-EC43D47000C3}" type="sib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7DC5B83A-65E7-4E6D-82E5-072E4A21E6C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Neighbor</a:t>
          </a:r>
        </a:p>
        <a:p>
          <a:pPr rtl="0" latinLnBrk="1"/>
          <a:r>
            <a:rPr lang="en-US" dirty="0" smtClean="0"/>
            <a:t>Selection</a:t>
          </a:r>
          <a:endParaRPr lang="en-US" dirty="0"/>
        </a:p>
      </dgm:t>
    </dgm:pt>
    <dgm:pt modelId="{2ADCC341-7578-4320-808D-B1C4FA9BA0A0}" type="par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CBFC593F-9A2E-4002-B70D-5EEE122B2063}" type="sib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511E2F43-EE65-4808-AC18-BFD54AAEA25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Rating</a:t>
          </a:r>
        </a:p>
        <a:p>
          <a:pPr rtl="0" latinLnBrk="1"/>
          <a:r>
            <a:rPr lang="en-US" dirty="0" smtClean="0"/>
            <a:t>(Ranking)</a:t>
          </a:r>
        </a:p>
        <a:p>
          <a:pPr rtl="0" latinLnBrk="1"/>
          <a:r>
            <a:rPr lang="en-US" dirty="0" smtClean="0"/>
            <a:t>Prediction</a:t>
          </a:r>
          <a:endParaRPr lang="ko-KR" dirty="0"/>
        </a:p>
      </dgm:t>
    </dgm:pt>
    <dgm:pt modelId="{481124EA-5F29-4D98-A672-200BB1FF3F4A}" type="par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3D13AEAF-03F9-478F-9B08-FC95C0BDB4B0}" type="sib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4076A528-4950-4244-B91F-53BB152C2B34}" type="pres">
      <dgm:prSet presAssocID="{502DBD3D-3A36-40A3-8D26-292DF778AC7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D1D2E-9377-4BD7-88B8-7BB05D7B25DE}" type="pres">
      <dgm:prSet presAssocID="{502DBD3D-3A36-40A3-8D26-292DF778AC72}" presName="arrow" presStyleLbl="bgShp" presStyleIdx="0" presStyleCnt="1"/>
      <dgm:spPr>
        <a:solidFill>
          <a:srgbClr val="FF9900">
            <a:alpha val="75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15448C8A-52C8-4967-84AB-B8AE197C6591}" type="pres">
      <dgm:prSet presAssocID="{502DBD3D-3A36-40A3-8D26-292DF778AC72}" presName="linearProcess" presStyleCnt="0"/>
      <dgm:spPr/>
    </dgm:pt>
    <dgm:pt modelId="{E79C93FA-AA02-43FB-A34E-8096B4614CAB}" type="pres">
      <dgm:prSet presAssocID="{AF6096A1-46C3-42F6-83D0-F36456231A8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CB0E5-4911-4532-99F8-2772FEFF15CE}" type="pres">
      <dgm:prSet presAssocID="{BE57E3FD-19E3-447B-B75D-17AA88F65675}" presName="sibTrans" presStyleCnt="0"/>
      <dgm:spPr/>
    </dgm:pt>
    <dgm:pt modelId="{F9B598D9-04DF-45F4-985D-210DA1867FB5}" type="pres">
      <dgm:prSet presAssocID="{2E931257-9594-4EAC-BCED-A9995C0D1E7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7CFC3-8845-426E-8861-AE7FD54DDAAB}" type="pres">
      <dgm:prSet presAssocID="{63CD5E37-2ABB-4045-AECE-EC43D47000C3}" presName="sibTrans" presStyleCnt="0"/>
      <dgm:spPr/>
    </dgm:pt>
    <dgm:pt modelId="{759EE2DE-3DA5-4015-B544-3456023E58A4}" type="pres">
      <dgm:prSet presAssocID="{7DC5B83A-65E7-4E6D-82E5-072E4A21E6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C784C6-42AD-4412-919E-3DE7587CF1DB}" type="pres">
      <dgm:prSet presAssocID="{CBFC593F-9A2E-4002-B70D-5EEE122B2063}" presName="sibTrans" presStyleCnt="0"/>
      <dgm:spPr/>
    </dgm:pt>
    <dgm:pt modelId="{5482A20E-7049-4AA7-853D-3CEB14A12586}" type="pres">
      <dgm:prSet presAssocID="{511E2F43-EE65-4808-AC18-BFD54AAEA25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AF80B6C-4913-4BB3-93DF-778F7F15A9F8}" type="presOf" srcId="{511E2F43-EE65-4808-AC18-BFD54AAEA257}" destId="{5482A20E-7049-4AA7-853D-3CEB14A12586}" srcOrd="0" destOrd="0" presId="urn:microsoft.com/office/officeart/2005/8/layout/hProcess9"/>
    <dgm:cxn modelId="{C6E4AA24-CD33-47E3-902E-5BDDD7AA0748}" srcId="{502DBD3D-3A36-40A3-8D26-292DF778AC72}" destId="{2E931257-9594-4EAC-BCED-A9995C0D1E7D}" srcOrd="1" destOrd="0" parTransId="{6969CBDE-EBF2-4463-AB17-5A64AFD8F6BF}" sibTransId="{63CD5E37-2ABB-4045-AECE-EC43D47000C3}"/>
    <dgm:cxn modelId="{9885FF84-2A3C-4300-92D9-DFA8D063C3A1}" type="presOf" srcId="{502DBD3D-3A36-40A3-8D26-292DF778AC72}" destId="{4076A528-4950-4244-B91F-53BB152C2B34}" srcOrd="0" destOrd="0" presId="urn:microsoft.com/office/officeart/2005/8/layout/hProcess9"/>
    <dgm:cxn modelId="{09B997A3-4900-4C72-9619-71C161D25DF9}" srcId="{502DBD3D-3A36-40A3-8D26-292DF778AC72}" destId="{AF6096A1-46C3-42F6-83D0-F36456231A88}" srcOrd="0" destOrd="0" parTransId="{18F45648-97D8-4CE6-8522-4FAD17976EB5}" sibTransId="{BE57E3FD-19E3-447B-B75D-17AA88F65675}"/>
    <dgm:cxn modelId="{26F14A43-3910-451A-902F-C857B4E4A12F}" type="presOf" srcId="{AF6096A1-46C3-42F6-83D0-F36456231A88}" destId="{E79C93FA-AA02-43FB-A34E-8096B4614CAB}" srcOrd="0" destOrd="0" presId="urn:microsoft.com/office/officeart/2005/8/layout/hProcess9"/>
    <dgm:cxn modelId="{C9229665-248D-41FC-8882-82919B6F4651}" type="presOf" srcId="{2E931257-9594-4EAC-BCED-A9995C0D1E7D}" destId="{F9B598D9-04DF-45F4-985D-210DA1867FB5}" srcOrd="0" destOrd="0" presId="urn:microsoft.com/office/officeart/2005/8/layout/hProcess9"/>
    <dgm:cxn modelId="{0518428D-7063-4AF7-A4FE-BFECD0AB77EA}" srcId="{502DBD3D-3A36-40A3-8D26-292DF778AC72}" destId="{7DC5B83A-65E7-4E6D-82E5-072E4A21E6C7}" srcOrd="2" destOrd="0" parTransId="{2ADCC341-7578-4320-808D-B1C4FA9BA0A0}" sibTransId="{CBFC593F-9A2E-4002-B70D-5EEE122B2063}"/>
    <dgm:cxn modelId="{FB5DF278-22BD-479A-9CCB-A17F529898A8}" srcId="{502DBD3D-3A36-40A3-8D26-292DF778AC72}" destId="{511E2F43-EE65-4808-AC18-BFD54AAEA257}" srcOrd="3" destOrd="0" parTransId="{481124EA-5F29-4D98-A672-200BB1FF3F4A}" sibTransId="{3D13AEAF-03F9-478F-9B08-FC95C0BDB4B0}"/>
    <dgm:cxn modelId="{E15AAAF6-A1F7-48C1-94CD-CCD0CBA2ED36}" type="presOf" srcId="{7DC5B83A-65E7-4E6D-82E5-072E4A21E6C7}" destId="{759EE2DE-3DA5-4015-B544-3456023E58A4}" srcOrd="0" destOrd="0" presId="urn:microsoft.com/office/officeart/2005/8/layout/hProcess9"/>
    <dgm:cxn modelId="{CF03C0B0-1760-457B-B921-B7B8CCCB8B62}" type="presParOf" srcId="{4076A528-4950-4244-B91F-53BB152C2B34}" destId="{394D1D2E-9377-4BD7-88B8-7BB05D7B25DE}" srcOrd="0" destOrd="0" presId="urn:microsoft.com/office/officeart/2005/8/layout/hProcess9"/>
    <dgm:cxn modelId="{1892F8BF-FF3E-4135-9898-38C273585170}" type="presParOf" srcId="{4076A528-4950-4244-B91F-53BB152C2B34}" destId="{15448C8A-52C8-4967-84AB-B8AE197C6591}" srcOrd="1" destOrd="0" presId="urn:microsoft.com/office/officeart/2005/8/layout/hProcess9"/>
    <dgm:cxn modelId="{2A85D1A3-F113-4ADF-BF2B-65596C362DE2}" type="presParOf" srcId="{15448C8A-52C8-4967-84AB-B8AE197C6591}" destId="{E79C93FA-AA02-43FB-A34E-8096B4614CAB}" srcOrd="0" destOrd="0" presId="urn:microsoft.com/office/officeart/2005/8/layout/hProcess9"/>
    <dgm:cxn modelId="{6674BC6C-6F30-4592-91AD-D8BEB10BD5C5}" type="presParOf" srcId="{15448C8A-52C8-4967-84AB-B8AE197C6591}" destId="{274CB0E5-4911-4532-99F8-2772FEFF15CE}" srcOrd="1" destOrd="0" presId="urn:microsoft.com/office/officeart/2005/8/layout/hProcess9"/>
    <dgm:cxn modelId="{2392B9F7-433A-468C-BC0A-DB0662FD9696}" type="presParOf" srcId="{15448C8A-52C8-4967-84AB-B8AE197C6591}" destId="{F9B598D9-04DF-45F4-985D-210DA1867FB5}" srcOrd="2" destOrd="0" presId="urn:microsoft.com/office/officeart/2005/8/layout/hProcess9"/>
    <dgm:cxn modelId="{A9559ECF-0692-4501-9EB8-155296788CA7}" type="presParOf" srcId="{15448C8A-52C8-4967-84AB-B8AE197C6591}" destId="{E6F7CFC3-8845-426E-8861-AE7FD54DDAAB}" srcOrd="3" destOrd="0" presId="urn:microsoft.com/office/officeart/2005/8/layout/hProcess9"/>
    <dgm:cxn modelId="{1537606C-B625-4B1D-8DE0-80D921FC5DE4}" type="presParOf" srcId="{15448C8A-52C8-4967-84AB-B8AE197C6591}" destId="{759EE2DE-3DA5-4015-B544-3456023E58A4}" srcOrd="4" destOrd="0" presId="urn:microsoft.com/office/officeart/2005/8/layout/hProcess9"/>
    <dgm:cxn modelId="{2324884D-F99F-4619-A094-2DBA699ABFBC}" type="presParOf" srcId="{15448C8A-52C8-4967-84AB-B8AE197C6591}" destId="{69C784C6-42AD-4412-919E-3DE7587CF1DB}" srcOrd="5" destOrd="0" presId="urn:microsoft.com/office/officeart/2005/8/layout/hProcess9"/>
    <dgm:cxn modelId="{705942F1-8BF8-4DAF-8CAA-647334048D11}" type="presParOf" srcId="{15448C8A-52C8-4967-84AB-B8AE197C6591}" destId="{5482A20E-7049-4AA7-853D-3CEB14A1258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2DBD3D-3A36-40A3-8D26-292DF778AC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6096A1-46C3-42F6-83D0-F36456231A88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Correlation</a:t>
          </a:r>
        </a:p>
        <a:p>
          <a:pPr rtl="0" latinLnBrk="1"/>
          <a:r>
            <a:rPr lang="en-US" dirty="0" smtClean="0"/>
            <a:t>Coefficient</a:t>
          </a:r>
          <a:endParaRPr lang="ko-KR" dirty="0"/>
        </a:p>
      </dgm:t>
    </dgm:pt>
    <dgm:pt modelId="{18F45648-97D8-4CE6-8522-4FAD17976EB5}" type="par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BE57E3FD-19E3-447B-B75D-17AA88F65675}" type="sibTrans" cxnId="{09B997A3-4900-4C72-9619-71C161D25DF9}">
      <dgm:prSet/>
      <dgm:spPr/>
      <dgm:t>
        <a:bodyPr/>
        <a:lstStyle/>
        <a:p>
          <a:pPr latinLnBrk="1"/>
          <a:endParaRPr lang="ko-KR" altLang="en-US"/>
        </a:p>
      </dgm:t>
    </dgm:pt>
    <dgm:pt modelId="{2E931257-9594-4EAC-BCED-A9995C0D1E7D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Significance</a:t>
          </a:r>
        </a:p>
        <a:p>
          <a:pPr rtl="0" latinLnBrk="1"/>
          <a:r>
            <a:rPr lang="en-US" dirty="0" smtClean="0"/>
            <a:t>Weighting</a:t>
          </a:r>
          <a:endParaRPr lang="ko-KR" dirty="0"/>
        </a:p>
      </dgm:t>
    </dgm:pt>
    <dgm:pt modelId="{6969CBDE-EBF2-4463-AB17-5A64AFD8F6BF}" type="par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63CD5E37-2ABB-4045-AECE-EC43D47000C3}" type="sibTrans" cxnId="{C6E4AA24-CD33-47E3-902E-5BDDD7AA0748}">
      <dgm:prSet/>
      <dgm:spPr/>
      <dgm:t>
        <a:bodyPr/>
        <a:lstStyle/>
        <a:p>
          <a:pPr latinLnBrk="1"/>
          <a:endParaRPr lang="ko-KR" altLang="en-US"/>
        </a:p>
      </dgm:t>
    </dgm:pt>
    <dgm:pt modelId="{7DC5B83A-65E7-4E6D-82E5-072E4A21E6C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Neighbor</a:t>
          </a:r>
        </a:p>
        <a:p>
          <a:pPr rtl="0" latinLnBrk="1"/>
          <a:r>
            <a:rPr lang="en-US" dirty="0" smtClean="0"/>
            <a:t>Selection</a:t>
          </a:r>
          <a:endParaRPr lang="en-US" dirty="0"/>
        </a:p>
      </dgm:t>
    </dgm:pt>
    <dgm:pt modelId="{2ADCC341-7578-4320-808D-B1C4FA9BA0A0}" type="par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CBFC593F-9A2E-4002-B70D-5EEE122B2063}" type="sibTrans" cxnId="{0518428D-7063-4AF7-A4FE-BFECD0AB77EA}">
      <dgm:prSet/>
      <dgm:spPr/>
      <dgm:t>
        <a:bodyPr/>
        <a:lstStyle/>
        <a:p>
          <a:pPr latinLnBrk="1"/>
          <a:endParaRPr lang="ko-KR" altLang="en-US"/>
        </a:p>
      </dgm:t>
    </dgm:pt>
    <dgm:pt modelId="{511E2F43-EE65-4808-AC18-BFD54AAEA257}">
      <dgm:prSet/>
      <dgm:spPr>
        <a:solidFill>
          <a:srgbClr val="FF9900"/>
        </a:solidFill>
      </dgm:spPr>
      <dgm:t>
        <a:bodyPr/>
        <a:lstStyle/>
        <a:p>
          <a:pPr rtl="0" latinLnBrk="1"/>
          <a:r>
            <a:rPr lang="en-US" dirty="0" smtClean="0"/>
            <a:t>Rating</a:t>
          </a:r>
        </a:p>
        <a:p>
          <a:pPr rtl="0" latinLnBrk="1"/>
          <a:r>
            <a:rPr lang="en-US" dirty="0" smtClean="0"/>
            <a:t>(Ranking)</a:t>
          </a:r>
        </a:p>
        <a:p>
          <a:pPr rtl="0" latinLnBrk="1"/>
          <a:r>
            <a:rPr lang="en-US" dirty="0" smtClean="0"/>
            <a:t>Prediction</a:t>
          </a:r>
          <a:endParaRPr lang="ko-KR" dirty="0"/>
        </a:p>
      </dgm:t>
    </dgm:pt>
    <dgm:pt modelId="{481124EA-5F29-4D98-A672-200BB1FF3F4A}" type="par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3D13AEAF-03F9-478F-9B08-FC95C0BDB4B0}" type="sibTrans" cxnId="{FB5DF278-22BD-479A-9CCB-A17F529898A8}">
      <dgm:prSet/>
      <dgm:spPr/>
      <dgm:t>
        <a:bodyPr/>
        <a:lstStyle/>
        <a:p>
          <a:pPr latinLnBrk="1"/>
          <a:endParaRPr lang="ko-KR" altLang="en-US"/>
        </a:p>
      </dgm:t>
    </dgm:pt>
    <dgm:pt modelId="{4076A528-4950-4244-B91F-53BB152C2B34}" type="pres">
      <dgm:prSet presAssocID="{502DBD3D-3A36-40A3-8D26-292DF778AC7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4D1D2E-9377-4BD7-88B8-7BB05D7B25DE}" type="pres">
      <dgm:prSet presAssocID="{502DBD3D-3A36-40A3-8D26-292DF778AC72}" presName="arrow" presStyleLbl="bgShp" presStyleIdx="0" presStyleCnt="1"/>
      <dgm:spPr>
        <a:solidFill>
          <a:srgbClr val="FF9900">
            <a:alpha val="75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15448C8A-52C8-4967-84AB-B8AE197C6591}" type="pres">
      <dgm:prSet presAssocID="{502DBD3D-3A36-40A3-8D26-292DF778AC72}" presName="linearProcess" presStyleCnt="0"/>
      <dgm:spPr/>
    </dgm:pt>
    <dgm:pt modelId="{E79C93FA-AA02-43FB-A34E-8096B4614CAB}" type="pres">
      <dgm:prSet presAssocID="{AF6096A1-46C3-42F6-83D0-F36456231A8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CB0E5-4911-4532-99F8-2772FEFF15CE}" type="pres">
      <dgm:prSet presAssocID="{BE57E3FD-19E3-447B-B75D-17AA88F65675}" presName="sibTrans" presStyleCnt="0"/>
      <dgm:spPr/>
    </dgm:pt>
    <dgm:pt modelId="{F9B598D9-04DF-45F4-985D-210DA1867FB5}" type="pres">
      <dgm:prSet presAssocID="{2E931257-9594-4EAC-BCED-A9995C0D1E7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F7CFC3-8845-426E-8861-AE7FD54DDAAB}" type="pres">
      <dgm:prSet presAssocID="{63CD5E37-2ABB-4045-AECE-EC43D47000C3}" presName="sibTrans" presStyleCnt="0"/>
      <dgm:spPr/>
    </dgm:pt>
    <dgm:pt modelId="{759EE2DE-3DA5-4015-B544-3456023E58A4}" type="pres">
      <dgm:prSet presAssocID="{7DC5B83A-65E7-4E6D-82E5-072E4A21E6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C784C6-42AD-4412-919E-3DE7587CF1DB}" type="pres">
      <dgm:prSet presAssocID="{CBFC593F-9A2E-4002-B70D-5EEE122B2063}" presName="sibTrans" presStyleCnt="0"/>
      <dgm:spPr/>
    </dgm:pt>
    <dgm:pt modelId="{5482A20E-7049-4AA7-853D-3CEB14A12586}" type="pres">
      <dgm:prSet presAssocID="{511E2F43-EE65-4808-AC18-BFD54AAEA25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E4AA24-CD33-47E3-902E-5BDDD7AA0748}" srcId="{502DBD3D-3A36-40A3-8D26-292DF778AC72}" destId="{2E931257-9594-4EAC-BCED-A9995C0D1E7D}" srcOrd="1" destOrd="0" parTransId="{6969CBDE-EBF2-4463-AB17-5A64AFD8F6BF}" sibTransId="{63CD5E37-2ABB-4045-AECE-EC43D47000C3}"/>
    <dgm:cxn modelId="{DE4AC69C-70FD-4E50-B6F3-7DF427EAE557}" type="presOf" srcId="{7DC5B83A-65E7-4E6D-82E5-072E4A21E6C7}" destId="{759EE2DE-3DA5-4015-B544-3456023E58A4}" srcOrd="0" destOrd="0" presId="urn:microsoft.com/office/officeart/2005/8/layout/hProcess9"/>
    <dgm:cxn modelId="{3FA24107-C834-49E3-90AD-B285CC5D1934}" type="presOf" srcId="{502DBD3D-3A36-40A3-8D26-292DF778AC72}" destId="{4076A528-4950-4244-B91F-53BB152C2B34}" srcOrd="0" destOrd="0" presId="urn:microsoft.com/office/officeart/2005/8/layout/hProcess9"/>
    <dgm:cxn modelId="{ED585616-AAE5-4770-AD84-E9132D1C7F1E}" type="presOf" srcId="{511E2F43-EE65-4808-AC18-BFD54AAEA257}" destId="{5482A20E-7049-4AA7-853D-3CEB14A12586}" srcOrd="0" destOrd="0" presId="urn:microsoft.com/office/officeart/2005/8/layout/hProcess9"/>
    <dgm:cxn modelId="{09B997A3-4900-4C72-9619-71C161D25DF9}" srcId="{502DBD3D-3A36-40A3-8D26-292DF778AC72}" destId="{AF6096A1-46C3-42F6-83D0-F36456231A88}" srcOrd="0" destOrd="0" parTransId="{18F45648-97D8-4CE6-8522-4FAD17976EB5}" sibTransId="{BE57E3FD-19E3-447B-B75D-17AA88F65675}"/>
    <dgm:cxn modelId="{9DF40CE3-AB40-4293-8BB9-506E68F9132C}" type="presOf" srcId="{2E931257-9594-4EAC-BCED-A9995C0D1E7D}" destId="{F9B598D9-04DF-45F4-985D-210DA1867FB5}" srcOrd="0" destOrd="0" presId="urn:microsoft.com/office/officeart/2005/8/layout/hProcess9"/>
    <dgm:cxn modelId="{750F0E80-3242-4600-B714-EBEB84F78395}" type="presOf" srcId="{AF6096A1-46C3-42F6-83D0-F36456231A88}" destId="{E79C93FA-AA02-43FB-A34E-8096B4614CAB}" srcOrd="0" destOrd="0" presId="urn:microsoft.com/office/officeart/2005/8/layout/hProcess9"/>
    <dgm:cxn modelId="{0518428D-7063-4AF7-A4FE-BFECD0AB77EA}" srcId="{502DBD3D-3A36-40A3-8D26-292DF778AC72}" destId="{7DC5B83A-65E7-4E6D-82E5-072E4A21E6C7}" srcOrd="2" destOrd="0" parTransId="{2ADCC341-7578-4320-808D-B1C4FA9BA0A0}" sibTransId="{CBFC593F-9A2E-4002-B70D-5EEE122B2063}"/>
    <dgm:cxn modelId="{FB5DF278-22BD-479A-9CCB-A17F529898A8}" srcId="{502DBD3D-3A36-40A3-8D26-292DF778AC72}" destId="{511E2F43-EE65-4808-AC18-BFD54AAEA257}" srcOrd="3" destOrd="0" parTransId="{481124EA-5F29-4D98-A672-200BB1FF3F4A}" sibTransId="{3D13AEAF-03F9-478F-9B08-FC95C0BDB4B0}"/>
    <dgm:cxn modelId="{DC2D29D8-7972-4181-885C-347670624E8F}" type="presParOf" srcId="{4076A528-4950-4244-B91F-53BB152C2B34}" destId="{394D1D2E-9377-4BD7-88B8-7BB05D7B25DE}" srcOrd="0" destOrd="0" presId="urn:microsoft.com/office/officeart/2005/8/layout/hProcess9"/>
    <dgm:cxn modelId="{71E40602-2D9E-4DCB-A9EF-5A2380007E63}" type="presParOf" srcId="{4076A528-4950-4244-B91F-53BB152C2B34}" destId="{15448C8A-52C8-4967-84AB-B8AE197C6591}" srcOrd="1" destOrd="0" presId="urn:microsoft.com/office/officeart/2005/8/layout/hProcess9"/>
    <dgm:cxn modelId="{FF439CF1-2697-47A0-BB12-E22794B3D161}" type="presParOf" srcId="{15448C8A-52C8-4967-84AB-B8AE197C6591}" destId="{E79C93FA-AA02-43FB-A34E-8096B4614CAB}" srcOrd="0" destOrd="0" presId="urn:microsoft.com/office/officeart/2005/8/layout/hProcess9"/>
    <dgm:cxn modelId="{000BED3D-B12F-4058-AAF1-E3217A298F23}" type="presParOf" srcId="{15448C8A-52C8-4967-84AB-B8AE197C6591}" destId="{274CB0E5-4911-4532-99F8-2772FEFF15CE}" srcOrd="1" destOrd="0" presId="urn:microsoft.com/office/officeart/2005/8/layout/hProcess9"/>
    <dgm:cxn modelId="{B3F0BD48-33DD-4CB4-8869-C8EA174364C0}" type="presParOf" srcId="{15448C8A-52C8-4967-84AB-B8AE197C6591}" destId="{F9B598D9-04DF-45F4-985D-210DA1867FB5}" srcOrd="2" destOrd="0" presId="urn:microsoft.com/office/officeart/2005/8/layout/hProcess9"/>
    <dgm:cxn modelId="{9BE04EC3-0066-4226-A0E0-2435DB7535E4}" type="presParOf" srcId="{15448C8A-52C8-4967-84AB-B8AE197C6591}" destId="{E6F7CFC3-8845-426E-8861-AE7FD54DDAAB}" srcOrd="3" destOrd="0" presId="urn:microsoft.com/office/officeart/2005/8/layout/hProcess9"/>
    <dgm:cxn modelId="{7B9DC1FA-7DB1-4D6E-885C-B6A572EAE945}" type="presParOf" srcId="{15448C8A-52C8-4967-84AB-B8AE197C6591}" destId="{759EE2DE-3DA5-4015-B544-3456023E58A4}" srcOrd="4" destOrd="0" presId="urn:microsoft.com/office/officeart/2005/8/layout/hProcess9"/>
    <dgm:cxn modelId="{B6A125E1-AEBC-4159-83FD-2177ABCD570B}" type="presParOf" srcId="{15448C8A-52C8-4967-84AB-B8AE197C6591}" destId="{69C784C6-42AD-4412-919E-3DE7587CF1DB}" srcOrd="5" destOrd="0" presId="urn:microsoft.com/office/officeart/2005/8/layout/hProcess9"/>
    <dgm:cxn modelId="{4E9BBFE4-45FA-42F9-B5DF-6E4F4E2411B5}" type="presParOf" srcId="{15448C8A-52C8-4967-84AB-B8AE197C6591}" destId="{5482A20E-7049-4AA7-853D-3CEB14A1258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D1D2E-9377-4BD7-88B8-7BB05D7B25DE}">
      <dsp:nvSpPr>
        <dsp:cNvPr id="0" name=""/>
        <dsp:cNvSpPr/>
      </dsp:nvSpPr>
      <dsp:spPr>
        <a:xfrm>
          <a:off x="617219" y="0"/>
          <a:ext cx="6995160" cy="3499172"/>
        </a:xfrm>
        <a:prstGeom prst="rightArrow">
          <a:avLst/>
        </a:prstGeom>
        <a:solidFill>
          <a:srgbClr val="FF9900">
            <a:alpha val="7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93FA-AA02-43FB-A34E-8096B4614CAB}">
      <dsp:nvSpPr>
        <dsp:cNvPr id="0" name=""/>
        <dsp:cNvSpPr/>
      </dsp:nvSpPr>
      <dsp:spPr>
        <a:xfrm>
          <a:off x="2888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Correlation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Coefficient</a:t>
          </a:r>
          <a:endParaRPr lang="ko-KR" sz="2000" kern="1200" dirty="0"/>
        </a:p>
      </dsp:txBody>
      <dsp:txXfrm>
        <a:off x="71214" y="1118077"/>
        <a:ext cx="1785944" cy="1263016"/>
      </dsp:txXfrm>
    </dsp:sp>
    <dsp:sp modelId="{F9B598D9-04DF-45F4-985D-210DA1867FB5}">
      <dsp:nvSpPr>
        <dsp:cNvPr id="0" name=""/>
        <dsp:cNvSpPr/>
      </dsp:nvSpPr>
      <dsp:spPr>
        <a:xfrm>
          <a:off x="2103297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Significance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Weighting</a:t>
          </a:r>
          <a:endParaRPr lang="ko-KR" sz="2000" kern="1200" dirty="0"/>
        </a:p>
      </dsp:txBody>
      <dsp:txXfrm>
        <a:off x="2171623" y="1118077"/>
        <a:ext cx="1785944" cy="1263016"/>
      </dsp:txXfrm>
    </dsp:sp>
    <dsp:sp modelId="{759EE2DE-3DA5-4015-B544-3456023E58A4}">
      <dsp:nvSpPr>
        <dsp:cNvPr id="0" name=""/>
        <dsp:cNvSpPr/>
      </dsp:nvSpPr>
      <dsp:spPr>
        <a:xfrm>
          <a:off x="4203706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Selection</a:t>
          </a:r>
          <a:endParaRPr lang="en-US" sz="2000" kern="1200" dirty="0"/>
        </a:p>
      </dsp:txBody>
      <dsp:txXfrm>
        <a:off x="4272032" y="1118077"/>
        <a:ext cx="1785944" cy="1263016"/>
      </dsp:txXfrm>
    </dsp:sp>
    <dsp:sp modelId="{5482A20E-7049-4AA7-853D-3CEB14A12586}">
      <dsp:nvSpPr>
        <dsp:cNvPr id="0" name=""/>
        <dsp:cNvSpPr/>
      </dsp:nvSpPr>
      <dsp:spPr>
        <a:xfrm>
          <a:off x="6304115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Rating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(Ranking)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ko-KR" sz="2000" kern="1200" dirty="0"/>
        </a:p>
      </dsp:txBody>
      <dsp:txXfrm>
        <a:off x="6372441" y="1118077"/>
        <a:ext cx="1785944" cy="126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D1D2E-9377-4BD7-88B8-7BB05D7B25DE}">
      <dsp:nvSpPr>
        <dsp:cNvPr id="0" name=""/>
        <dsp:cNvSpPr/>
      </dsp:nvSpPr>
      <dsp:spPr>
        <a:xfrm>
          <a:off x="617219" y="0"/>
          <a:ext cx="6995160" cy="3499172"/>
        </a:xfrm>
        <a:prstGeom prst="rightArrow">
          <a:avLst/>
        </a:prstGeom>
        <a:solidFill>
          <a:srgbClr val="FF9900">
            <a:alpha val="7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93FA-AA02-43FB-A34E-8096B4614CAB}">
      <dsp:nvSpPr>
        <dsp:cNvPr id="0" name=""/>
        <dsp:cNvSpPr/>
      </dsp:nvSpPr>
      <dsp:spPr>
        <a:xfrm>
          <a:off x="2888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Correlation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Coefficient</a:t>
          </a:r>
          <a:endParaRPr lang="ko-KR" sz="2000" kern="1200" dirty="0"/>
        </a:p>
      </dsp:txBody>
      <dsp:txXfrm>
        <a:off x="71214" y="1118077"/>
        <a:ext cx="1785944" cy="1263016"/>
      </dsp:txXfrm>
    </dsp:sp>
    <dsp:sp modelId="{F9B598D9-04DF-45F4-985D-210DA1867FB5}">
      <dsp:nvSpPr>
        <dsp:cNvPr id="0" name=""/>
        <dsp:cNvSpPr/>
      </dsp:nvSpPr>
      <dsp:spPr>
        <a:xfrm>
          <a:off x="2103297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Significance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Weighting</a:t>
          </a:r>
          <a:endParaRPr lang="ko-KR" sz="2000" kern="1200" dirty="0"/>
        </a:p>
      </dsp:txBody>
      <dsp:txXfrm>
        <a:off x="2171623" y="1118077"/>
        <a:ext cx="1785944" cy="1263016"/>
      </dsp:txXfrm>
    </dsp:sp>
    <dsp:sp modelId="{759EE2DE-3DA5-4015-B544-3456023E58A4}">
      <dsp:nvSpPr>
        <dsp:cNvPr id="0" name=""/>
        <dsp:cNvSpPr/>
      </dsp:nvSpPr>
      <dsp:spPr>
        <a:xfrm>
          <a:off x="4203706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Selection</a:t>
          </a:r>
          <a:endParaRPr lang="en-US" sz="2000" kern="1200" dirty="0"/>
        </a:p>
      </dsp:txBody>
      <dsp:txXfrm>
        <a:off x="4272032" y="1118077"/>
        <a:ext cx="1785944" cy="1263016"/>
      </dsp:txXfrm>
    </dsp:sp>
    <dsp:sp modelId="{5482A20E-7049-4AA7-853D-3CEB14A12586}">
      <dsp:nvSpPr>
        <dsp:cNvPr id="0" name=""/>
        <dsp:cNvSpPr/>
      </dsp:nvSpPr>
      <dsp:spPr>
        <a:xfrm>
          <a:off x="6304115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Rating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(Ranking)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ko-KR" sz="2000" kern="1200" dirty="0"/>
        </a:p>
      </dsp:txBody>
      <dsp:txXfrm>
        <a:off x="6372441" y="1118077"/>
        <a:ext cx="1785944" cy="126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D1D2E-9377-4BD7-88B8-7BB05D7B25DE}">
      <dsp:nvSpPr>
        <dsp:cNvPr id="0" name=""/>
        <dsp:cNvSpPr/>
      </dsp:nvSpPr>
      <dsp:spPr>
        <a:xfrm>
          <a:off x="617219" y="0"/>
          <a:ext cx="6995160" cy="3499172"/>
        </a:xfrm>
        <a:prstGeom prst="rightArrow">
          <a:avLst/>
        </a:prstGeom>
        <a:solidFill>
          <a:srgbClr val="FF9900">
            <a:alpha val="7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93FA-AA02-43FB-A34E-8096B4614CAB}">
      <dsp:nvSpPr>
        <dsp:cNvPr id="0" name=""/>
        <dsp:cNvSpPr/>
      </dsp:nvSpPr>
      <dsp:spPr>
        <a:xfrm>
          <a:off x="2888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Correlation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Coefficient</a:t>
          </a:r>
          <a:endParaRPr lang="ko-KR" sz="2000" kern="1200" dirty="0"/>
        </a:p>
      </dsp:txBody>
      <dsp:txXfrm>
        <a:off x="71214" y="1118077"/>
        <a:ext cx="1785944" cy="1263016"/>
      </dsp:txXfrm>
    </dsp:sp>
    <dsp:sp modelId="{F9B598D9-04DF-45F4-985D-210DA1867FB5}">
      <dsp:nvSpPr>
        <dsp:cNvPr id="0" name=""/>
        <dsp:cNvSpPr/>
      </dsp:nvSpPr>
      <dsp:spPr>
        <a:xfrm>
          <a:off x="2103297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Significance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Weighting</a:t>
          </a:r>
          <a:endParaRPr lang="ko-KR" sz="2000" kern="1200" dirty="0"/>
        </a:p>
      </dsp:txBody>
      <dsp:txXfrm>
        <a:off x="2171623" y="1118077"/>
        <a:ext cx="1785944" cy="1263016"/>
      </dsp:txXfrm>
    </dsp:sp>
    <dsp:sp modelId="{759EE2DE-3DA5-4015-B544-3456023E58A4}">
      <dsp:nvSpPr>
        <dsp:cNvPr id="0" name=""/>
        <dsp:cNvSpPr/>
      </dsp:nvSpPr>
      <dsp:spPr>
        <a:xfrm>
          <a:off x="4203706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Selection</a:t>
          </a:r>
          <a:endParaRPr lang="en-US" sz="2000" kern="1200" dirty="0"/>
        </a:p>
      </dsp:txBody>
      <dsp:txXfrm>
        <a:off x="4272032" y="1118077"/>
        <a:ext cx="1785944" cy="1263016"/>
      </dsp:txXfrm>
    </dsp:sp>
    <dsp:sp modelId="{5482A20E-7049-4AA7-853D-3CEB14A12586}">
      <dsp:nvSpPr>
        <dsp:cNvPr id="0" name=""/>
        <dsp:cNvSpPr/>
      </dsp:nvSpPr>
      <dsp:spPr>
        <a:xfrm>
          <a:off x="6304115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Rating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(Ranking)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ko-KR" sz="2000" kern="1200" dirty="0"/>
        </a:p>
      </dsp:txBody>
      <dsp:txXfrm>
        <a:off x="6372441" y="1118077"/>
        <a:ext cx="1785944" cy="126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D1D2E-9377-4BD7-88B8-7BB05D7B25DE}">
      <dsp:nvSpPr>
        <dsp:cNvPr id="0" name=""/>
        <dsp:cNvSpPr/>
      </dsp:nvSpPr>
      <dsp:spPr>
        <a:xfrm>
          <a:off x="617219" y="0"/>
          <a:ext cx="6995160" cy="3499172"/>
        </a:xfrm>
        <a:prstGeom prst="rightArrow">
          <a:avLst/>
        </a:prstGeom>
        <a:solidFill>
          <a:srgbClr val="FF9900">
            <a:alpha val="7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93FA-AA02-43FB-A34E-8096B4614CAB}">
      <dsp:nvSpPr>
        <dsp:cNvPr id="0" name=""/>
        <dsp:cNvSpPr/>
      </dsp:nvSpPr>
      <dsp:spPr>
        <a:xfrm>
          <a:off x="2888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Correlation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Coefficient</a:t>
          </a:r>
          <a:endParaRPr lang="ko-KR" sz="2000" kern="1200" dirty="0"/>
        </a:p>
      </dsp:txBody>
      <dsp:txXfrm>
        <a:off x="71214" y="1118077"/>
        <a:ext cx="1785944" cy="1263016"/>
      </dsp:txXfrm>
    </dsp:sp>
    <dsp:sp modelId="{F9B598D9-04DF-45F4-985D-210DA1867FB5}">
      <dsp:nvSpPr>
        <dsp:cNvPr id="0" name=""/>
        <dsp:cNvSpPr/>
      </dsp:nvSpPr>
      <dsp:spPr>
        <a:xfrm>
          <a:off x="2103297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Significance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Weighting</a:t>
          </a:r>
          <a:endParaRPr lang="ko-KR" sz="2000" kern="1200" dirty="0"/>
        </a:p>
      </dsp:txBody>
      <dsp:txXfrm>
        <a:off x="2171623" y="1118077"/>
        <a:ext cx="1785944" cy="1263016"/>
      </dsp:txXfrm>
    </dsp:sp>
    <dsp:sp modelId="{759EE2DE-3DA5-4015-B544-3456023E58A4}">
      <dsp:nvSpPr>
        <dsp:cNvPr id="0" name=""/>
        <dsp:cNvSpPr/>
      </dsp:nvSpPr>
      <dsp:spPr>
        <a:xfrm>
          <a:off x="4203706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Selection</a:t>
          </a:r>
          <a:endParaRPr lang="en-US" sz="2000" kern="1200" dirty="0"/>
        </a:p>
      </dsp:txBody>
      <dsp:txXfrm>
        <a:off x="4272032" y="1118077"/>
        <a:ext cx="1785944" cy="1263016"/>
      </dsp:txXfrm>
    </dsp:sp>
    <dsp:sp modelId="{5482A20E-7049-4AA7-853D-3CEB14A12586}">
      <dsp:nvSpPr>
        <dsp:cNvPr id="0" name=""/>
        <dsp:cNvSpPr/>
      </dsp:nvSpPr>
      <dsp:spPr>
        <a:xfrm>
          <a:off x="6304115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Rating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(Ranking)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ko-KR" sz="2000" kern="1200" dirty="0"/>
        </a:p>
      </dsp:txBody>
      <dsp:txXfrm>
        <a:off x="6372441" y="1118077"/>
        <a:ext cx="1785944" cy="126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D1D2E-9377-4BD7-88B8-7BB05D7B25DE}">
      <dsp:nvSpPr>
        <dsp:cNvPr id="0" name=""/>
        <dsp:cNvSpPr/>
      </dsp:nvSpPr>
      <dsp:spPr>
        <a:xfrm>
          <a:off x="617219" y="0"/>
          <a:ext cx="6995160" cy="3499172"/>
        </a:xfrm>
        <a:prstGeom prst="rightArrow">
          <a:avLst/>
        </a:prstGeom>
        <a:solidFill>
          <a:srgbClr val="FF9900">
            <a:alpha val="7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C93FA-AA02-43FB-A34E-8096B4614CAB}">
      <dsp:nvSpPr>
        <dsp:cNvPr id="0" name=""/>
        <dsp:cNvSpPr/>
      </dsp:nvSpPr>
      <dsp:spPr>
        <a:xfrm>
          <a:off x="2888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Correlation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Coefficient</a:t>
          </a:r>
          <a:endParaRPr lang="ko-KR" sz="2000" kern="1200" dirty="0"/>
        </a:p>
      </dsp:txBody>
      <dsp:txXfrm>
        <a:off x="71214" y="1118077"/>
        <a:ext cx="1785944" cy="1263016"/>
      </dsp:txXfrm>
    </dsp:sp>
    <dsp:sp modelId="{F9B598D9-04DF-45F4-985D-210DA1867FB5}">
      <dsp:nvSpPr>
        <dsp:cNvPr id="0" name=""/>
        <dsp:cNvSpPr/>
      </dsp:nvSpPr>
      <dsp:spPr>
        <a:xfrm>
          <a:off x="2103297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Significance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Weighting</a:t>
          </a:r>
          <a:endParaRPr lang="ko-KR" sz="2000" kern="1200" dirty="0"/>
        </a:p>
      </dsp:txBody>
      <dsp:txXfrm>
        <a:off x="2171623" y="1118077"/>
        <a:ext cx="1785944" cy="1263016"/>
      </dsp:txXfrm>
    </dsp:sp>
    <dsp:sp modelId="{759EE2DE-3DA5-4015-B544-3456023E58A4}">
      <dsp:nvSpPr>
        <dsp:cNvPr id="0" name=""/>
        <dsp:cNvSpPr/>
      </dsp:nvSpPr>
      <dsp:spPr>
        <a:xfrm>
          <a:off x="4203706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Selection</a:t>
          </a:r>
          <a:endParaRPr lang="en-US" sz="2000" kern="1200" dirty="0"/>
        </a:p>
      </dsp:txBody>
      <dsp:txXfrm>
        <a:off x="4272032" y="1118077"/>
        <a:ext cx="1785944" cy="1263016"/>
      </dsp:txXfrm>
    </dsp:sp>
    <dsp:sp modelId="{5482A20E-7049-4AA7-853D-3CEB14A12586}">
      <dsp:nvSpPr>
        <dsp:cNvPr id="0" name=""/>
        <dsp:cNvSpPr/>
      </dsp:nvSpPr>
      <dsp:spPr>
        <a:xfrm>
          <a:off x="6304115" y="1049751"/>
          <a:ext cx="1922596" cy="1399668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Rating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(Ranking)</a:t>
          </a:r>
        </a:p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ko-KR" sz="2000" kern="1200" dirty="0"/>
        </a:p>
      </dsp:txBody>
      <dsp:txXfrm>
        <a:off x="6372441" y="1118077"/>
        <a:ext cx="1785944" cy="126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A9A6F-B356-4A36-B864-8020DA85D49B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60FF6-4B81-40AC-AA7B-E2B5326F8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3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60FF6-4B81-40AC-AA7B-E2B5326F8B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0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8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5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6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8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63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2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9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1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58FF-E717-4461-BACC-4387B7BBD102}" type="datetimeFigureOut">
              <a:rPr lang="ko-KR" altLang="en-US" smtClean="0"/>
              <a:t>2016-10-11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C75DD-C072-44B8-AD58-8EC9592B5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4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astewiki.xyz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36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개발환경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306" y="315334"/>
            <a:ext cx="2613600" cy="2613600"/>
          </a:xfrm>
          <a:prstGeom prst="rect">
            <a:avLst/>
          </a:prstGeom>
        </p:spPr>
      </p:pic>
      <p:sp>
        <p:nvSpPr>
          <p:cNvPr id="29" name="갈매기형 수장 7"/>
          <p:cNvSpPr/>
          <p:nvPr/>
        </p:nvSpPr>
        <p:spPr>
          <a:xfrm>
            <a:off x="307306" y="3095351"/>
            <a:ext cx="2313813" cy="1063034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7"/>
          <p:cNvSpPr/>
          <p:nvPr/>
        </p:nvSpPr>
        <p:spPr>
          <a:xfrm>
            <a:off x="307306" y="4293108"/>
            <a:ext cx="2313813" cy="1063034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7"/>
          <p:cNvSpPr/>
          <p:nvPr/>
        </p:nvSpPr>
        <p:spPr>
          <a:xfrm>
            <a:off x="307306" y="5534362"/>
            <a:ext cx="2313813" cy="1063034"/>
          </a:xfrm>
          <a:prstGeom prst="chevron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2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3873" y="3334187"/>
            <a:ext cx="381000" cy="381000"/>
          </a:xfrm>
          <a:prstGeom prst="rect">
            <a:avLst/>
          </a:prstGeom>
        </p:spPr>
      </p:pic>
      <p:sp>
        <p:nvSpPr>
          <p:cNvPr id="33" name="TextBox 15"/>
          <p:cNvSpPr txBox="1"/>
          <p:nvPr/>
        </p:nvSpPr>
        <p:spPr>
          <a:xfrm>
            <a:off x="827532" y="3716090"/>
            <a:ext cx="1354790" cy="27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함초롬돋움"/>
                <a:ea typeface="함초롬돋움"/>
              </a:rPr>
              <a:t>SERVER</a:t>
            </a:r>
            <a:endParaRPr lang="ko-KR" altLang="en-US" sz="1200" b="1">
              <a:solidFill>
                <a:schemeClr val="bg1"/>
              </a:solidFill>
              <a:latin typeface="함초롬돋움"/>
              <a:ea typeface="함초롬돋움"/>
            </a:endParaRPr>
          </a:p>
        </p:txBody>
      </p:sp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3873" y="4587661"/>
            <a:ext cx="381000" cy="381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27532" y="4969416"/>
            <a:ext cx="1354790" cy="27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함초롬돋움"/>
                <a:ea typeface="함초롬돋움"/>
              </a:rPr>
              <a:t>CLIENT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27532" y="6044109"/>
            <a:ext cx="1354790" cy="45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함초롬돋움"/>
                <a:ea typeface="함초롬돋움"/>
              </a:rPr>
              <a:t>DEVELOPMENT ENVIRONMENT</a:t>
            </a:r>
            <a:endParaRPr lang="ko-KR" altLang="en-US" sz="1200" b="1">
              <a:solidFill>
                <a:schemeClr val="bg1"/>
              </a:solidFill>
              <a:latin typeface="함초롬돋움"/>
              <a:ea typeface="함초롬돋움"/>
            </a:endParaRPr>
          </a:p>
        </p:txBody>
      </p:sp>
      <p:pic>
        <p:nvPicPr>
          <p:cNvPr id="37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3873" y="5676339"/>
            <a:ext cx="381000" cy="381000"/>
          </a:xfrm>
          <a:prstGeom prst="rect">
            <a:avLst/>
          </a:prstGeom>
        </p:spPr>
      </p:pic>
      <p:sp>
        <p:nvSpPr>
          <p:cNvPr id="38" name="타원 14"/>
          <p:cNvSpPr/>
          <p:nvPr/>
        </p:nvSpPr>
        <p:spPr>
          <a:xfrm>
            <a:off x="3045501" y="3572867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39" name="직선 연결선 3"/>
          <p:cNvCxnSpPr/>
          <p:nvPr/>
        </p:nvCxnSpPr>
        <p:spPr>
          <a:xfrm>
            <a:off x="2638773" y="3626868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18"/>
          <p:cNvSpPr/>
          <p:nvPr/>
        </p:nvSpPr>
        <p:spPr>
          <a:xfrm>
            <a:off x="2991501" y="47706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41" name="직선 연결선 19"/>
          <p:cNvCxnSpPr/>
          <p:nvPr/>
        </p:nvCxnSpPr>
        <p:spPr>
          <a:xfrm>
            <a:off x="2584773" y="4824625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21"/>
          <p:cNvSpPr/>
          <p:nvPr/>
        </p:nvSpPr>
        <p:spPr>
          <a:xfrm>
            <a:off x="3027847" y="59901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43" name="직선 연결선 22"/>
          <p:cNvCxnSpPr/>
          <p:nvPr/>
        </p:nvCxnSpPr>
        <p:spPr>
          <a:xfrm>
            <a:off x="2621119" y="6044109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41"/>
          <p:cNvPicPr>
            <a:picLocks noChangeAspect="1"/>
          </p:cNvPicPr>
          <p:nvPr/>
        </p:nvPicPr>
        <p:blipFill rotWithShape="1">
          <a:blip r:embed="rId6"/>
          <a:srcRect l="7600" t="2810" r="7600" b="-2810"/>
          <a:stretch>
            <a:fillRect/>
          </a:stretch>
        </p:blipFill>
        <p:spPr>
          <a:xfrm>
            <a:off x="7306604" y="3020960"/>
            <a:ext cx="937661" cy="536037"/>
          </a:xfrm>
          <a:prstGeom prst="rect">
            <a:avLst/>
          </a:prstGeom>
        </p:spPr>
      </p:pic>
      <p:pic>
        <p:nvPicPr>
          <p:cNvPr id="61" name="그림 42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9825" y="3607224"/>
            <a:ext cx="944000" cy="541866"/>
          </a:xfrm>
          <a:prstGeom prst="rect">
            <a:avLst/>
          </a:prstGeom>
        </p:spPr>
      </p:pic>
      <p:pic>
        <p:nvPicPr>
          <p:cNvPr id="62" name="그림 4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03825" y="3585436"/>
            <a:ext cx="901845" cy="563654"/>
          </a:xfrm>
          <a:prstGeom prst="rect">
            <a:avLst/>
          </a:prstGeom>
        </p:spPr>
      </p:pic>
      <p:pic>
        <p:nvPicPr>
          <p:cNvPr id="63" name="그림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38873" y="4414418"/>
            <a:ext cx="630889" cy="630889"/>
          </a:xfrm>
          <a:prstGeom prst="rect">
            <a:avLst/>
          </a:prstGeom>
        </p:spPr>
      </p:pic>
      <p:pic>
        <p:nvPicPr>
          <p:cNvPr id="64" name="그림 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75434" y="4992399"/>
            <a:ext cx="706595" cy="630889"/>
          </a:xfrm>
          <a:prstGeom prst="rect">
            <a:avLst/>
          </a:prstGeom>
        </p:spPr>
      </p:pic>
      <p:pic>
        <p:nvPicPr>
          <p:cNvPr id="65" name="그림 46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7038873" y="5083890"/>
            <a:ext cx="693978" cy="577389"/>
          </a:xfrm>
          <a:prstGeom prst="rect">
            <a:avLst/>
          </a:prstGeom>
        </p:spPr>
      </p:pic>
      <p:pic>
        <p:nvPicPr>
          <p:cNvPr id="66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747044" y="4542130"/>
            <a:ext cx="763376" cy="187732"/>
          </a:xfrm>
          <a:prstGeom prst="rect">
            <a:avLst/>
          </a:prstGeom>
        </p:spPr>
      </p:pic>
      <p:sp>
        <p:nvSpPr>
          <p:cNvPr id="81" name="TextBox 25"/>
          <p:cNvSpPr txBox="1"/>
          <p:nvPr/>
        </p:nvSpPr>
        <p:spPr>
          <a:xfrm>
            <a:off x="3135847" y="3048937"/>
            <a:ext cx="6590921" cy="1157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AWS	EC2: Ubuntu 14.04</a:t>
            </a:r>
          </a:p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	S3</a:t>
            </a:r>
          </a:p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	RDS: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MySQL</a:t>
            </a:r>
          </a:p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Language: PHP 5.5</a:t>
            </a:r>
          </a:p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Framework: Laravel 5.2</a:t>
            </a:r>
          </a:p>
        </p:txBody>
      </p:sp>
      <p:sp>
        <p:nvSpPr>
          <p:cNvPr id="82" name="TextBox 25"/>
          <p:cNvSpPr txBox="1"/>
          <p:nvPr/>
        </p:nvSpPr>
        <p:spPr>
          <a:xfrm>
            <a:off x="2991501" y="4587661"/>
            <a:ext cx="6590922" cy="5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lang="ko-KR" altLang="en-US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Language: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HTML, CSS, JavaScript, PHP</a:t>
            </a:r>
          </a:p>
          <a:p>
            <a:pPr lvl="1">
              <a:defRPr lang="ko-KR" altLang="en-US"/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jQuery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, Bootstrap</a:t>
            </a:r>
          </a:p>
        </p:txBody>
      </p:sp>
      <p:sp>
        <p:nvSpPr>
          <p:cNvPr id="83" name="TextBox 25"/>
          <p:cNvSpPr txBox="1"/>
          <p:nvPr/>
        </p:nvSpPr>
        <p:spPr>
          <a:xfrm>
            <a:off x="3045501" y="5908921"/>
            <a:ext cx="6590923" cy="30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lang="ko-KR" altLang="en-US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/>
                <a:ea typeface="함초롬돋움"/>
              </a:rPr>
              <a:t>Development Tool: Eclipse</a:t>
            </a:r>
          </a:p>
        </p:txBody>
      </p:sp>
      <p:pic>
        <p:nvPicPr>
          <p:cNvPr id="84" name="그림 4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210303" y="6030523"/>
            <a:ext cx="1016054" cy="2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개발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3500" dirty="0">
                <a:latin typeface="함초롬돋움"/>
                <a:ea typeface="함초롬돋움"/>
                <a:cs typeface="함초롬돋움"/>
              </a:rPr>
              <a:t>-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완료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Spot, Review, 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Community</a:t>
            </a: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4214810" y="478427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93029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개발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-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진행 중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Layout</a:t>
            </a: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보안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iOS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Picture 2" descr="C:\Users\J.Style\Desktop\K-20160410-212044-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8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4810" y="478427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191201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050"/>
            <a:ext cx="9221638" cy="51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9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기획 및 디자인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Picture 2" descr="C:\Users\J.Style\Desktop\K-20160410-205722-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577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 descr="C:\Users\J.Style\Desktop\KakaoTalk_20160411_1609094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29000"/>
            <a:ext cx="5400000" cy="3037500"/>
          </a:xfrm>
          <a:prstGeom prst="rect">
            <a:avLst/>
          </a:prstGeom>
          <a:noFill/>
        </p:spPr>
      </p:pic>
      <p:pic>
        <p:nvPicPr>
          <p:cNvPr id="1026" name="Picture 2" descr="C:\Users\J.Style\Desktop\KakaoTalk_20160404_094059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74638"/>
            <a:ext cx="30375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6008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 descr="C:\Users\J.Style\Desktop\KakaoTalk_20160411_1554295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66" y="4301112"/>
            <a:ext cx="3600000" cy="2002528"/>
          </a:xfrm>
          <a:prstGeom prst="rect">
            <a:avLst/>
          </a:prstGeom>
          <a:noFill/>
        </p:spPr>
      </p:pic>
      <p:pic>
        <p:nvPicPr>
          <p:cNvPr id="3078" name="Picture 6" descr="C:\Users\J.Style\Desktop\KakaoTalk_20160411_15542817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17" y="552496"/>
            <a:ext cx="3600000" cy="2912769"/>
          </a:xfrm>
          <a:prstGeom prst="rect">
            <a:avLst/>
          </a:prstGeom>
          <a:noFill/>
        </p:spPr>
      </p:pic>
      <p:pic>
        <p:nvPicPr>
          <p:cNvPr id="3076" name="Picture 4" descr="C:\Users\J.Style\Desktop\KakaoTalk_20160411_15543018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6800" y="274638"/>
            <a:ext cx="3600000" cy="2002528"/>
          </a:xfrm>
          <a:prstGeom prst="rect">
            <a:avLst/>
          </a:prstGeom>
          <a:noFill/>
        </p:spPr>
      </p:pic>
      <p:pic>
        <p:nvPicPr>
          <p:cNvPr id="3074" name="Picture 2" descr="C:\Users\J.Style\Desktop\KakaoTalk_20160411_15542882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58996" y="2561953"/>
            <a:ext cx="3600000" cy="2002528"/>
          </a:xfrm>
          <a:prstGeom prst="rect">
            <a:avLst/>
          </a:prstGeom>
          <a:noFill/>
        </p:spPr>
      </p:pic>
      <p:sp>
        <p:nvSpPr>
          <p:cNvPr id="9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3077" name="Picture 5" descr="C:\Users\J.Style\Desktop\KakaoTalk_20160411_15543160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77336" y="4370338"/>
            <a:ext cx="3600000" cy="200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17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endParaRPr lang="ko-KR" altLang="en-US" sz="35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ko-KR" altLang="en-US" sz="25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31" name="그림 3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57200" y="2414818"/>
            <a:ext cx="3600000" cy="1800000"/>
          </a:xfrm>
          <a:prstGeom prst="rect">
            <a:avLst/>
          </a:prstGeom>
        </p:spPr>
      </p:pic>
      <p:pic>
        <p:nvPicPr>
          <p:cNvPr id="32" name="그림 31"/>
          <p:cNvPicPr/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457200" y="4529264"/>
            <a:ext cx="3600000" cy="1800000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86799" y="2414818"/>
            <a:ext cx="3600000" cy="1800000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086799" y="4529264"/>
            <a:ext cx="3600000" cy="1800000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57200" y="332838"/>
            <a:ext cx="3600000" cy="1800000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5086799" y="332838"/>
            <a:ext cx="3600000" cy="18000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개발환경 및 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94081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979"/>
            <a:ext cx="9144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3200" y="0"/>
            <a:ext cx="36576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왕십리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맛집의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모든 것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000" b="1" dirty="0" err="1" smtClean="0">
                <a:solidFill>
                  <a:srgbClr val="FF9900"/>
                </a:solidFill>
                <a:latin typeface="Jokerman" panose="04090605060D06020702" pitchFamily="82" charset="0"/>
                <a:ea typeface="문체부 궁체 흘림체" panose="02030609000101010101" pitchFamily="17" charset="-127"/>
                <a:cs typeface="함초롬돋움" panose="020B0604000101010101" pitchFamily="50" charset="-127"/>
              </a:rPr>
              <a:t>맛위키</a:t>
            </a:r>
            <a:endParaRPr lang="en-US" altLang="ko-KR" sz="3000" b="1" dirty="0">
              <a:solidFill>
                <a:srgbClr val="FF9900"/>
              </a:solidFill>
              <a:latin typeface="Jokerman" panose="04090605060D06020702" pitchFamily="82" charset="0"/>
              <a:ea typeface="궁서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2016.10.12.</a:t>
            </a:r>
          </a:p>
          <a:p>
            <a:pPr algn="ctr"/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J.Style /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OOPArts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4</a:t>
            </a:r>
            <a:r>
              <a:rPr lang="en-US" altLang="ko-KR" sz="1200" baseline="30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</a:t>
            </a: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00" y="4204609"/>
            <a:ext cx="871200" cy="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03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71999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227427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추천시스템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43374"/>
            <a:ext cx="8229600" cy="3183636"/>
          </a:xfrm>
        </p:spPr>
        <p:txBody>
          <a:bodyPr>
            <a:normAutofit fontScale="95000"/>
          </a:bodyPr>
          <a:lstStyle/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Collaborative Filtering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을 기반으로 한다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Distance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등 추가 정보를 이용하여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추천의 적합도를 높일 수 있도록 한다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7" name="Picture 2" descr="C:\Users\J.Style\Desktop\K-20160410-195418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22" name="직사각형 17"/>
          <p:cNvSpPr/>
          <p:nvPr/>
        </p:nvSpPr>
        <p:spPr>
          <a:xfrm>
            <a:off x="1007577" y="3944774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직사각형 17"/>
          <p:cNvSpPr/>
          <p:nvPr/>
        </p:nvSpPr>
        <p:spPr>
          <a:xfrm>
            <a:off x="1007577" y="394123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6" name="직사각형 17"/>
          <p:cNvSpPr/>
          <p:nvPr/>
        </p:nvSpPr>
        <p:spPr>
          <a:xfrm>
            <a:off x="1007577" y="4952356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319705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560637"/>
            <a:ext cx="9144000" cy="4297363"/>
          </a:xfrm>
          <a:prstGeom prst="rect">
            <a:avLst/>
          </a:prstGeom>
          <a:solidFill>
            <a:srgbClr val="FF99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99" y="3280118"/>
            <a:ext cx="4287600" cy="2858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80076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60635"/>
            <a:ext cx="9144000" cy="4297363"/>
          </a:xfrm>
          <a:prstGeom prst="rect">
            <a:avLst/>
          </a:prstGeom>
          <a:solidFill>
            <a:srgbClr val="FF99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3280566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794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560637"/>
            <a:ext cx="9144000" cy="4297363"/>
          </a:xfrm>
          <a:prstGeom prst="rect">
            <a:avLst/>
          </a:prstGeom>
          <a:solidFill>
            <a:srgbClr val="FF99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3280569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58460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560637"/>
            <a:ext cx="9144000" cy="4297363"/>
          </a:xfrm>
          <a:prstGeom prst="rect">
            <a:avLst/>
          </a:prstGeom>
          <a:solidFill>
            <a:srgbClr val="FF99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3280569"/>
            <a:ext cx="28575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6795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428"/>
            <a:ext cx="9144000" cy="2939143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2908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</p:nvPr>
        </p:nvGraphicFramePr>
        <p:xfrm>
          <a:off x="457200" y="3000371"/>
          <a:ext cx="8229600" cy="34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50153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</p:nvPr>
        </p:nvGraphicFramePr>
        <p:xfrm>
          <a:off x="457200" y="3000371"/>
          <a:ext cx="8229600" cy="34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2846718"/>
            <a:ext cx="9143999" cy="36528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7200" y="4044951"/>
            <a:ext cx="1922596" cy="1399668"/>
            <a:chOff x="2888" y="1049751"/>
            <a:chExt cx="1922596" cy="139966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888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모서리가 둥근 직사각형 4"/>
            <p:cNvSpPr/>
            <p:nvPr/>
          </p:nvSpPr>
          <p:spPr>
            <a:xfrm>
              <a:off x="71214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Correlation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Coefficient</a:t>
              </a:r>
              <a:endParaRPr lang="ko-KR" sz="2000" kern="1200" dirty="0"/>
            </a:p>
          </p:txBody>
        </p:sp>
      </p:grpSp>
      <p:sp>
        <p:nvSpPr>
          <p:cNvPr id="13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3648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Correlation Coefficient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4098" name="Picture 2" descr="C:\Users\J.Style\Desktop\covar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2000" y="3101957"/>
            <a:ext cx="5400000" cy="654085"/>
          </a:xfrm>
          <a:prstGeom prst="rect">
            <a:avLst/>
          </a:prstGeom>
          <a:noFill/>
        </p:spPr>
      </p:pic>
      <p:pic>
        <p:nvPicPr>
          <p:cNvPr id="17" name="Picture 3" descr="C:\Users\J.Style\Desktop\cor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9385" y="4411242"/>
            <a:ext cx="2347800" cy="655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43084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2786058"/>
            <a:ext cx="4114800" cy="3456432"/>
          </a:xfrm>
        </p:spPr>
        <p:txBody>
          <a:bodyPr vert="horz" wrap="square" lIns="91440" tIns="45720" rIns="91440" bIns="45720" rtlCol="0" anchor="t">
            <a:normAutofit fontScale="79500" lnSpcReduction="10000"/>
          </a:bodyPr>
          <a:lstStyle/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en-US" altLang="ko-KR" sz="2360" b="1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>
                <a:latin typeface="함초롬돋움"/>
                <a:ea typeface="함초롬돋움"/>
                <a:cs typeface="함초롬돋움"/>
              </a:rPr>
              <a:t>의 개요</a:t>
            </a: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 개발환경 </a:t>
            </a:r>
            <a:r>
              <a:rPr lang="ko-KR" altLang="en-US" sz="2360" b="1" dirty="0">
                <a:latin typeface="함초롬돋움"/>
                <a:ea typeface="함초롬돋움"/>
                <a:cs typeface="함초롬돋움"/>
              </a:rPr>
              <a:t>및 </a:t>
            </a: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진행상황</a:t>
            </a: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 추천시스템</a:t>
            </a: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en-US" altLang="ko-KR" sz="236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근황</a:t>
            </a: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en-US" altLang="ko-KR" sz="236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계획사항</a:t>
            </a:r>
            <a:endParaRPr lang="en-US" altLang="ko-KR" sz="2360" b="1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그림 5" descr="K-20151128-215639-2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1" y="785794"/>
            <a:ext cx="2090879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9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Correlation Coefficient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61579" y="3624146"/>
            <a:ext cx="4286280" cy="1940313"/>
          </a:xfrm>
          <a:ln w="381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(1, 4, 5) / (4, 2, 1)</a:t>
            </a: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covar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≒ -2.11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corr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 	≒ -0.96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5728" y="3624146"/>
            <a:ext cx="4286280" cy="1940313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(1, 4, 5)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/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(2, 5, 4)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	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covar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≒ 1.78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	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corr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	≒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0.84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119194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Correlation Coefficient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61579" y="3624146"/>
            <a:ext cx="4286280" cy="1940313"/>
          </a:xfrm>
          <a:ln w="381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(1, 4, 5) / (4, 2, 1)</a:t>
            </a: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covar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≒ -2.11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corr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 	≒ -0.96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5728" y="3624146"/>
            <a:ext cx="4286280" cy="1940313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(1, 4, 5)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/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(2, 5, 4)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	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covar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≒ 1.78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	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corr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	≒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0.84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covar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&gt; 0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것만 선택한다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71176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</p:nvPr>
        </p:nvGraphicFramePr>
        <p:xfrm>
          <a:off x="457200" y="3000371"/>
          <a:ext cx="8229600" cy="34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2846718"/>
            <a:ext cx="9143999" cy="36528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63718" y="4053061"/>
            <a:ext cx="1922596" cy="1399668"/>
            <a:chOff x="2103297" y="1049751"/>
            <a:chExt cx="1922596" cy="139966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103297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모서리가 둥근 직사각형 4"/>
            <p:cNvSpPr/>
            <p:nvPr/>
          </p:nvSpPr>
          <p:spPr>
            <a:xfrm>
              <a:off x="2171623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Significance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Weighting</a:t>
              </a:r>
              <a:endParaRPr lang="ko-KR" sz="2000" kern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51795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Significance Weighting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5122" name="Picture 2" descr="C:\Users\J.Style\Desktop\weighte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8643" y="3152077"/>
            <a:ext cx="3600000" cy="553846"/>
          </a:xfrm>
          <a:prstGeom prst="rect">
            <a:avLst/>
          </a:prstGeom>
          <a:noFill/>
        </p:spPr>
      </p:pic>
      <p:pic>
        <p:nvPicPr>
          <p:cNvPr id="5123" name="Picture 3" descr="C:\Users\J.Style\Desktop\significanc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2963" y="4158815"/>
            <a:ext cx="3865680" cy="1310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679345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Significance Weighting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81036" y="3624146"/>
            <a:ext cx="4286280" cy="1929161"/>
          </a:xfrm>
          <a:ln w="381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(1, 5, 4, 5, 5) / (2, 5, 4, 5, 4)</a:t>
            </a: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corr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	≒ 0.94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Weighted 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corr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≒ 0.94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27488" y="3624146"/>
            <a:ext cx="4286280" cy="1929161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(1, 5)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/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(2, 5)</a:t>
            </a:r>
          </a:p>
          <a:p>
            <a:pPr marL="228600" marR="0" lvl="0" indent="-22860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  <a:p>
            <a:pPr marL="228600" marR="0" lvl="0" indent="-22860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corr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			=</a:t>
            </a:r>
            <a:r>
              <a:rPr kumimoji="0" lang="en-US" altLang="ko-KR" sz="2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 1</a:t>
            </a:r>
          </a:p>
          <a:p>
            <a:pPr marL="228600" marR="0" lvl="0" indent="-22860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Weighted 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corr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= 0.2 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57626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</p:nvPr>
        </p:nvGraphicFramePr>
        <p:xfrm>
          <a:off x="457200" y="3000371"/>
          <a:ext cx="8229600" cy="34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2846718"/>
            <a:ext cx="9143999" cy="36528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54498" y="4057634"/>
            <a:ext cx="1922596" cy="1399668"/>
            <a:chOff x="4203706" y="1049751"/>
            <a:chExt cx="1922596" cy="139966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203706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모서리가 둥근 직사각형 4"/>
            <p:cNvSpPr/>
            <p:nvPr/>
          </p:nvSpPr>
          <p:spPr>
            <a:xfrm>
              <a:off x="4272032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Neighbor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Selection</a:t>
              </a:r>
              <a:endParaRPr lang="en-US" sz="2000" kern="1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16421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Neighbor Selection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3143374"/>
            <a:ext cx="8229600" cy="3183636"/>
          </a:xfrm>
        </p:spPr>
        <p:txBody>
          <a:bodyPr>
            <a:normAutofit fontScale="95000"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Prediction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의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Source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로 사용할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user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선택</a:t>
            </a: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       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에 따라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most similar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한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5 user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선택</a:t>
            </a: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</a:p>
        </p:txBody>
      </p:sp>
      <p:pic>
        <p:nvPicPr>
          <p:cNvPr id="6147" name="Picture 3" descr="C:\Users\J.Style\Desktop\wau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898" y="4504522"/>
            <a:ext cx="686880" cy="381600"/>
          </a:xfrm>
          <a:prstGeom prst="rect">
            <a:avLst/>
          </a:prstGeom>
          <a:noFill/>
        </p:spPr>
      </p:pic>
      <p:sp>
        <p:nvSpPr>
          <p:cNvPr id="14" name="직사각형 16"/>
          <p:cNvSpPr/>
          <p:nvPr/>
        </p:nvSpPr>
        <p:spPr>
          <a:xfrm>
            <a:off x="1007577" y="350733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7"/>
          <p:cNvSpPr/>
          <p:nvPr/>
        </p:nvSpPr>
        <p:spPr>
          <a:xfrm>
            <a:off x="1007577" y="443603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1820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</p:nvPr>
        </p:nvGraphicFramePr>
        <p:xfrm>
          <a:off x="457200" y="3000371"/>
          <a:ext cx="8229600" cy="34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2846718"/>
            <a:ext cx="9143999" cy="36528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64204" y="4057633"/>
            <a:ext cx="1922596" cy="1399668"/>
            <a:chOff x="6304115" y="1049751"/>
            <a:chExt cx="1922596" cy="139966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304115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모서리가 둥근 직사각형 4"/>
            <p:cNvSpPr/>
            <p:nvPr/>
          </p:nvSpPr>
          <p:spPr>
            <a:xfrm>
              <a:off x="6372441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Rating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(Ranking)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Prediction</a:t>
              </a:r>
              <a:endParaRPr lang="ko-KR" sz="2000" kern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539406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Rating Prediction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7170" name="Picture 2" descr="C:\Users\J.Style\Desktop\predicti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2000" y="3428999"/>
            <a:ext cx="5400000" cy="97472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6958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Ranking</a:t>
            </a:r>
            <a:r>
              <a:rPr lang="en-US" altLang="ko-KR" sz="35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Prediction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8194" name="Picture 2" descr="C:\Users\J.Style\Desktop\A_B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028950"/>
            <a:ext cx="8186400" cy="600050"/>
          </a:xfrm>
          <a:prstGeom prst="rect">
            <a:avLst/>
          </a:prstGeom>
          <a:noFill/>
        </p:spPr>
      </p:pic>
      <p:pic>
        <p:nvPicPr>
          <p:cNvPr id="8195" name="Picture 3" descr="C:\Users\J.Style\Desktop\A_B2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2400" y="3928831"/>
            <a:ext cx="2941200" cy="599662"/>
          </a:xfrm>
          <a:prstGeom prst="rect">
            <a:avLst/>
          </a:prstGeom>
          <a:noFill/>
        </p:spPr>
      </p:pic>
      <p:pic>
        <p:nvPicPr>
          <p:cNvPr id="8196" name="Picture 4" descr="C:\Users\J.Style\Desktop\A_B3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800" y="4849828"/>
            <a:ext cx="2170800" cy="6426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9678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01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22914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의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89879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Ranking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Prediction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8194" name="Picture 2" descr="C:\Users\J.Style\Desktop\A_B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028950"/>
            <a:ext cx="8186400" cy="600050"/>
          </a:xfrm>
          <a:prstGeom prst="rect">
            <a:avLst/>
          </a:prstGeom>
          <a:noFill/>
        </p:spPr>
      </p:pic>
      <p:pic>
        <p:nvPicPr>
          <p:cNvPr id="8195" name="Picture 3" descr="C:\Users\J.Style\Desktop\A_B2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2400" y="3928831"/>
            <a:ext cx="2941200" cy="599662"/>
          </a:xfrm>
          <a:prstGeom prst="rect">
            <a:avLst/>
          </a:prstGeom>
          <a:noFill/>
        </p:spPr>
      </p:pic>
      <p:pic>
        <p:nvPicPr>
          <p:cNvPr id="8196" name="Picture 4" descr="C:\Users\J.Style\Desktop\A_B3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800" y="4849828"/>
            <a:ext cx="2170800" cy="642671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	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되는 </a:t>
            </a:r>
            <a:r>
              <a:rPr lang="en-US" altLang="ko-KR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en-US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구하는 문제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  <p:pic>
        <p:nvPicPr>
          <p:cNvPr id="8197" name="Picture 5" descr="C:\Users\J.Style\Desktop\A_B4.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1785" y="3022929"/>
            <a:ext cx="1767600" cy="81214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866326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Collaborative Filtering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+</a:t>
            </a:r>
            <a:endParaRPr lang="ko-KR" altLang="en-US" sz="3500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7" name="Picture 3" descr="C:\Users\J.Style\Desktop\K-20160509-10924-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60497" y="4057635"/>
            <a:ext cx="1922596" cy="1399668"/>
            <a:chOff x="2103297" y="1049751"/>
            <a:chExt cx="1922596" cy="139966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03297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모서리가 둥근 직사각형 4"/>
            <p:cNvSpPr/>
            <p:nvPr/>
          </p:nvSpPr>
          <p:spPr>
            <a:xfrm>
              <a:off x="2171623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err="1" smtClean="0"/>
                <a:t>Wishl</a:t>
              </a:r>
              <a:r>
                <a:rPr lang="en-US" altLang="ko-KR" sz="2000" dirty="0" err="1" smtClean="0"/>
                <a:t>ist</a:t>
              </a:r>
              <a:endParaRPr lang="ko-KR" sz="2000" kern="12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60906" y="4057635"/>
            <a:ext cx="1922596" cy="1399668"/>
            <a:chOff x="4203706" y="1049751"/>
            <a:chExt cx="1922596" cy="139966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203706" y="1049751"/>
              <a:ext cx="1922596" cy="1399668"/>
            </a:xfrm>
            <a:prstGeom prst="roundRect">
              <a:avLst/>
            </a:prstGeom>
            <a:solidFill>
              <a:srgbClr val="FF99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모서리가 둥근 직사각형 6"/>
            <p:cNvSpPr/>
            <p:nvPr/>
          </p:nvSpPr>
          <p:spPr>
            <a:xfrm>
              <a:off x="4272032" y="1118077"/>
              <a:ext cx="1785944" cy="1263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Distance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958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: Implicit data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는 어느 정도의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Rating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으로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환산가능한가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?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	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		최소한 평균 이상의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Rating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상위 </a:t>
            </a:r>
            <a:r>
              <a:rPr lang="en-US" altLang="ko-KR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25%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로 간주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직사각형 17"/>
          <p:cNvSpPr/>
          <p:nvPr/>
        </p:nvSpPr>
        <p:spPr>
          <a:xfrm>
            <a:off x="1179029" y="4671159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7"/>
          <p:cNvSpPr/>
          <p:nvPr/>
        </p:nvSpPr>
        <p:spPr>
          <a:xfrm>
            <a:off x="1179029" y="5599853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5" y="815400"/>
            <a:ext cx="2613600" cy="261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679544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24" y="1690689"/>
            <a:ext cx="3352381" cy="1361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6" y="3126479"/>
            <a:ext cx="685800" cy="1238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02" y="2399166"/>
            <a:ext cx="1800000" cy="208264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Rating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57199" y="3315907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사용자마다 기준이 다르기에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임의로 특정한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Rating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을 지정할 수 없다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		정규분포를 이용해 각 </a:t>
            </a:r>
            <a:r>
              <a:rPr lang="ko-KR" altLang="en-US" sz="2500" dirty="0" err="1" smtClean="0">
                <a:latin typeface="함초롬돋움"/>
                <a:ea typeface="함초롬돋움"/>
                <a:cs typeface="함초롬돋움"/>
              </a:rPr>
              <a:t>사용자별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의 가치 설정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Review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의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Rating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을 통해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더 정확한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Rating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을 예측할 수 있을 것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1007578" y="362937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8" name="직사각형 17"/>
          <p:cNvSpPr/>
          <p:nvPr/>
        </p:nvSpPr>
        <p:spPr>
          <a:xfrm>
            <a:off x="1007578" y="4558066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9" name="직사각형 17"/>
          <p:cNvSpPr/>
          <p:nvPr/>
        </p:nvSpPr>
        <p:spPr>
          <a:xfrm>
            <a:off x="1007578" y="5486760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435335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조금 더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 정확한 예측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?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기존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: </a:t>
            </a:r>
            <a:r>
              <a:rPr lang="ko-KR" altLang="en-US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상위 </a:t>
            </a:r>
            <a:r>
              <a:rPr lang="en-US" altLang="ko-KR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25%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로 간주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변경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: </a:t>
            </a:r>
            <a:r>
              <a:rPr lang="en-US" altLang="ko-KR" sz="23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Review / Review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→</a:t>
            </a: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3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데이터를 통해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Rating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을 결정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직사각형 17"/>
          <p:cNvSpPr/>
          <p:nvPr/>
        </p:nvSpPr>
        <p:spPr>
          <a:xfrm>
            <a:off x="1179029" y="4671159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24" y="1690689"/>
            <a:ext cx="3352381" cy="13619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6" y="3126479"/>
            <a:ext cx="685800" cy="123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679159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198" y="4269600"/>
            <a:ext cx="8229600" cy="3183636"/>
          </a:xfrm>
        </p:spPr>
        <p:txBody>
          <a:bodyPr>
            <a:normAutofit fontScale="95000"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세 곳의 지점을 중심으로 조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사</a:t>
            </a: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조사 결과를 바탕으로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기준이 되는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Distance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설정</a:t>
            </a: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		</a:t>
            </a:r>
          </a:p>
        </p:txBody>
      </p:sp>
      <p:sp>
        <p:nvSpPr>
          <p:cNvPr id="14" name="직사각형 16"/>
          <p:cNvSpPr/>
          <p:nvPr/>
        </p:nvSpPr>
        <p:spPr>
          <a:xfrm>
            <a:off x="1007577" y="45830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7"/>
          <p:cNvSpPr/>
          <p:nvPr/>
        </p:nvSpPr>
        <p:spPr>
          <a:xfrm>
            <a:off x="1007577" y="5511759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3" y="669600"/>
            <a:ext cx="7802231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988899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Ranking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Prediction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pic>
        <p:nvPicPr>
          <p:cNvPr id="8194" name="Picture 2" descr="C:\Users\J.Style\Desktop\A_B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028950"/>
            <a:ext cx="8186400" cy="600050"/>
          </a:xfrm>
          <a:prstGeom prst="rect">
            <a:avLst/>
          </a:prstGeom>
          <a:noFill/>
        </p:spPr>
      </p:pic>
      <p:pic>
        <p:nvPicPr>
          <p:cNvPr id="8195" name="Picture 3" descr="C:\Users\J.Style\Desktop\A_B2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2400" y="3928831"/>
            <a:ext cx="2941200" cy="599662"/>
          </a:xfrm>
          <a:prstGeom prst="rect">
            <a:avLst/>
          </a:prstGeom>
          <a:noFill/>
        </p:spPr>
      </p:pic>
      <p:pic>
        <p:nvPicPr>
          <p:cNvPr id="8196" name="Picture 4" descr="C:\Users\J.Style\Desktop\A_B3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800" y="4849828"/>
            <a:ext cx="2170800" cy="642671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	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되는 </a:t>
            </a:r>
            <a:r>
              <a:rPr lang="en-US" altLang="ko-KR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en-US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구하는 문제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  <p:pic>
        <p:nvPicPr>
          <p:cNvPr id="8197" name="Picture 5" descr="C:\Users\J.Style\Desktop\A_B4.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1785" y="3022929"/>
            <a:ext cx="1767600" cy="81214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6199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Distance Weighting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5" y="828471"/>
            <a:ext cx="2613600" cy="2613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98" y="3204732"/>
            <a:ext cx="1800000" cy="941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43" y="5079446"/>
            <a:ext cx="2192727" cy="3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4612967"/>
            <a:ext cx="3600000" cy="1292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606010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Distance Weighting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5" y="828471"/>
            <a:ext cx="2613600" cy="2613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98" y="3204732"/>
            <a:ext cx="1800000" cy="941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43" y="5079446"/>
            <a:ext cx="2192727" cy="3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4612967"/>
            <a:ext cx="3600000" cy="12929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	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되는 </a:t>
            </a:r>
            <a:r>
              <a:rPr lang="en-US" altLang="ko-KR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ko-KR" altLang="en-US" sz="3500" dirty="0" err="1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구하는 문제</a:t>
            </a:r>
            <a:r>
              <a:rPr lang="en-US" altLang="ko-KR" sz="3500" dirty="0" smtClean="0">
                <a:solidFill>
                  <a:srgbClr val="FF99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85" y="3276893"/>
            <a:ext cx="1440000" cy="3987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898108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811" y="2687930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IT/BT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689" y="268793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" y="359267"/>
            <a:ext cx="4381500" cy="2190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89" y="359267"/>
            <a:ext cx="4381500" cy="2190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89" y="3520925"/>
            <a:ext cx="4381500" cy="2190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511" y="579888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성동구청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2036" y="580397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뚝섬역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" y="3520925"/>
            <a:ext cx="4381500" cy="21907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추천시스템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5766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K-20151128-222709-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48" y="672524"/>
            <a:ext cx="2613600" cy="261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는</a:t>
            </a:r>
            <a:r>
              <a:rPr lang="en-US" altLang="ko-KR" sz="3500" dirty="0">
                <a:latin typeface="함초롬돋움"/>
                <a:ea typeface="함초롬돋움"/>
                <a:cs typeface="함초롬돋움"/>
              </a:rPr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286124"/>
            <a:ext cx="8229600" cy="2078466"/>
          </a:xfrm>
        </p:spPr>
        <p:txBody>
          <a:bodyPr>
            <a:normAutofit/>
          </a:bodyPr>
          <a:lstStyle/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Google Map 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기반의 </a:t>
            </a:r>
            <a:r>
              <a:rPr lang="ko-KR" altLang="en-US" sz="2500" dirty="0" err="1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맛집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정보 </a:t>
            </a:r>
            <a:r>
              <a:rPr lang="ko-KR" altLang="en-US" sz="2500" dirty="0" err="1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위키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사이트</a:t>
            </a:r>
            <a:r>
              <a:rPr lang="ko-KR" altLang="en-US" sz="25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\</a:t>
            </a:r>
          </a:p>
          <a:p>
            <a:pPr algn="r"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ko-KR" altLang="en-US" sz="2500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 시스템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을 사용				    </a:t>
            </a:r>
            <a:r>
              <a:rPr lang="ko-KR" altLang="en-US" sz="25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\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1799" y="6499545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의 개요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33108" y="367762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33108" y="460632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4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04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15074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91663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err="1" smtClean="0">
                <a:latin typeface="함초롬돋움"/>
                <a:ea typeface="함초롬돋움"/>
                <a:cs typeface="함초롬돋움"/>
              </a:rPr>
              <a:t>점검중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043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643097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2261547"/>
            <a:ext cx="6980349" cy="23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1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SSL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7" y="4505095"/>
            <a:ext cx="6254744" cy="7818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5" y="1168941"/>
            <a:ext cx="2613600" cy="21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5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많은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marker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를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가독성있게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표현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err="1" smtClean="0">
                <a:latin typeface="함초롬돋움"/>
                <a:ea typeface="함초롬돋움"/>
                <a:cs typeface="함초롬돋움"/>
              </a:rPr>
              <a:t>clusterer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라이브러리를 </a:t>
            </a:r>
            <a:r>
              <a:rPr lang="ko-KR" altLang="en-US" sz="2300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에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맞게 수정하여 </a:t>
            </a:r>
            <a:r>
              <a:rPr lang="ko-KR" altLang="en-US" sz="2300" dirty="0">
                <a:latin typeface="함초롬돋움"/>
                <a:ea typeface="함초롬돋움"/>
                <a:cs typeface="함초롬돋움"/>
              </a:rPr>
              <a:t>활용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None/>
              <a:defRPr lang="ko-KR" altLang="en-US"/>
            </a:pP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179029" y="4670331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Picture 2" descr="C:\Users\J.Style\Desktop\K-20161005-154848-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473766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" name="Picture 15" descr="C:\Users\J.Style\Desktop\비둘기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6043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10923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Picture 16" descr="C:\Users\J.Style\Desktop\비둘기\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6043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062621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Picture 17" descr="C:\Users\J.Style\Desktop\비둘기\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356043"/>
            <a:ext cx="9144001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55680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비교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124" name="Picture 4" descr="C:\Users\J.Style\Desktop\o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6043"/>
            <a:ext cx="9144000" cy="5147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4472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비교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125" name="Picture 5" descr="C:\Users\J.Style\Desktop\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6043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576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연결선 24"/>
          <p:cNvCxnSpPr/>
          <p:nvPr/>
        </p:nvCxnSpPr>
        <p:spPr>
          <a:xfrm rot="10800000" flipV="1">
            <a:off x="3014860" y="2920921"/>
            <a:ext cx="1557141" cy="51364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22"/>
          <p:cNvCxnSpPr>
            <a:endCxn id="114" idx="0"/>
          </p:cNvCxnSpPr>
          <p:nvPr/>
        </p:nvCxnSpPr>
        <p:spPr>
          <a:xfrm rot="16200000" flipH="1">
            <a:off x="2268946" y="2635393"/>
            <a:ext cx="743330" cy="1235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23"/>
          <p:cNvCxnSpPr/>
          <p:nvPr/>
        </p:nvCxnSpPr>
        <p:spPr>
          <a:xfrm rot="5400000">
            <a:off x="1545545" y="3459825"/>
            <a:ext cx="1113933" cy="106384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25"/>
          <p:cNvCxnSpPr/>
          <p:nvPr/>
        </p:nvCxnSpPr>
        <p:spPr>
          <a:xfrm rot="10800000">
            <a:off x="779062" y="2881919"/>
            <a:ext cx="1274605" cy="37797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26"/>
          <p:cNvCxnSpPr/>
          <p:nvPr/>
        </p:nvCxnSpPr>
        <p:spPr>
          <a:xfrm rot="16200000" flipV="1">
            <a:off x="2618228" y="3450988"/>
            <a:ext cx="1113933" cy="108151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사이트 기획의도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286124"/>
            <a:ext cx="8229600" cy="2078466"/>
          </a:xfrm>
        </p:spPr>
        <p:txBody>
          <a:bodyPr>
            <a:normAutofit/>
          </a:bodyPr>
          <a:lstStyle/>
          <a:p>
            <a:pPr algn="r"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ko-KR" altLang="en-US" sz="2500" dirty="0" err="1">
                <a:latin typeface="함초롬돋움"/>
                <a:ea typeface="함초롬돋움"/>
                <a:cs typeface="함초롬돋움"/>
              </a:rPr>
              <a:t>맛집과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관련된	 </a:t>
            </a:r>
          </a:p>
          <a:p>
            <a:pPr algn="r"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모든 것이 한곳에!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1799" y="6499545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의 </a:t>
            </a:r>
            <a:r>
              <a:rPr lang="ko-KR" altLang="en-US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개요</a:t>
            </a:r>
          </a:p>
        </p:txBody>
      </p:sp>
      <p:sp>
        <p:nvSpPr>
          <p:cNvPr id="109" name="타원 40"/>
          <p:cNvSpPr/>
          <p:nvPr/>
        </p:nvSpPr>
        <p:spPr>
          <a:xfrm>
            <a:off x="991744" y="3963727"/>
            <a:ext cx="1169972" cy="1169972"/>
          </a:xfrm>
          <a:prstGeom prst="ellipse">
            <a:avLst/>
          </a:prstGeom>
          <a:solidFill>
            <a:srgbClr val="42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0" name="타원 35"/>
          <p:cNvSpPr/>
          <p:nvPr/>
        </p:nvSpPr>
        <p:spPr>
          <a:xfrm>
            <a:off x="3171769" y="3992174"/>
            <a:ext cx="1113078" cy="1113078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1" name="타원 32"/>
          <p:cNvSpPr/>
          <p:nvPr/>
        </p:nvSpPr>
        <p:spPr>
          <a:xfrm>
            <a:off x="3851910" y="2327631"/>
            <a:ext cx="1186578" cy="1186578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2" name="타원 31"/>
          <p:cNvSpPr/>
          <p:nvPr/>
        </p:nvSpPr>
        <p:spPr>
          <a:xfrm>
            <a:off x="174828" y="2271543"/>
            <a:ext cx="1220752" cy="1220752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3" name="타원 1"/>
          <p:cNvSpPr/>
          <p:nvPr/>
        </p:nvSpPr>
        <p:spPr>
          <a:xfrm>
            <a:off x="2056874" y="1529897"/>
            <a:ext cx="1161535" cy="11615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4" name="직사각형 16"/>
          <p:cNvSpPr/>
          <p:nvPr/>
        </p:nvSpPr>
        <p:spPr>
          <a:xfrm>
            <a:off x="1910654" y="3013233"/>
            <a:ext cx="1472268" cy="84309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spc="329" dirty="0">
                <a:solidFill>
                  <a:schemeClr val="bg1"/>
                </a:solidFill>
                <a:latin typeface="함초롬돋움"/>
                <a:ea typeface="함초롬돋움"/>
              </a:rPr>
              <a:t>맛</a:t>
            </a:r>
            <a:r>
              <a:rPr lang="en-US" altLang="ko-KR" sz="1600" b="1" spc="329" dirty="0">
                <a:solidFill>
                  <a:schemeClr val="bg1"/>
                </a:solidFill>
                <a:latin typeface="함초롬돋움"/>
                <a:ea typeface="함초롬돋움"/>
              </a:rPr>
              <a:t>wiki</a:t>
            </a:r>
          </a:p>
        </p:txBody>
      </p:sp>
      <p:sp>
        <p:nvSpPr>
          <p:cNvPr id="115" name="직사각형 17"/>
          <p:cNvSpPr/>
          <p:nvPr/>
        </p:nvSpPr>
        <p:spPr>
          <a:xfrm>
            <a:off x="167740" y="2691430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맛집정보</a:t>
            </a:r>
          </a:p>
        </p:txBody>
      </p:sp>
      <p:sp>
        <p:nvSpPr>
          <p:cNvPr id="116" name="직사각형 18"/>
          <p:cNvSpPr/>
          <p:nvPr/>
        </p:nvSpPr>
        <p:spPr>
          <a:xfrm>
            <a:off x="2056874" y="1893693"/>
            <a:ext cx="1161535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함초롬돋움"/>
                <a:ea typeface="함초롬돋움"/>
              </a:rPr>
              <a:t>추천</a:t>
            </a:r>
          </a:p>
        </p:txBody>
      </p:sp>
      <p:sp>
        <p:nvSpPr>
          <p:cNvPr id="117" name="직사각형 19"/>
          <p:cNvSpPr/>
          <p:nvPr/>
        </p:nvSpPr>
        <p:spPr>
          <a:xfrm>
            <a:off x="3851912" y="2691430"/>
            <a:ext cx="1204611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랭킹</a:t>
            </a:r>
          </a:p>
        </p:txBody>
      </p:sp>
      <p:sp>
        <p:nvSpPr>
          <p:cNvPr id="118" name="직사각형 20"/>
          <p:cNvSpPr/>
          <p:nvPr/>
        </p:nvSpPr>
        <p:spPr>
          <a:xfrm>
            <a:off x="965411" y="4325357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리뷰</a:t>
            </a:r>
          </a:p>
        </p:txBody>
      </p:sp>
      <p:sp>
        <p:nvSpPr>
          <p:cNvPr id="119" name="직사각형 21"/>
          <p:cNvSpPr/>
          <p:nvPr/>
        </p:nvSpPr>
        <p:spPr>
          <a:xfrm>
            <a:off x="3104632" y="4325357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커뮤니티</a:t>
            </a:r>
          </a:p>
        </p:txBody>
      </p:sp>
      <p:sp>
        <p:nvSpPr>
          <p:cNvPr id="127" name="직사각형 5"/>
          <p:cNvSpPr/>
          <p:nvPr/>
        </p:nvSpPr>
        <p:spPr>
          <a:xfrm>
            <a:off x="5508117" y="367762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77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비교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Main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화면을 로딩하는데 필요한 데이터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	23.8MB</a:t>
            </a:r>
            <a:r>
              <a:rPr lang="en-US" altLang="ko-KR" sz="23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-&gt; </a:t>
            </a:r>
            <a:r>
              <a:rPr lang="en-US" altLang="ko-KR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1.2MB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사용자의 체감 속도 향상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179029" y="513467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4.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근황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7" name="Picture 2" descr="C:\Users\J.Style\Desktop\K-20161005-162946-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678892"/>
            <a:ext cx="2613600" cy="261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1383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05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7431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계획사항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87852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계획사항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114800" cy="2428892"/>
          </a:xfrm>
        </p:spPr>
        <p:txBody>
          <a:bodyPr>
            <a:normAutofit fontScale="96000"/>
          </a:bodyPr>
          <a:lstStyle/>
          <a:p>
            <a:pPr>
              <a:buNone/>
              <a:defRPr lang="ko-KR" altLang="en-US"/>
            </a:pPr>
            <a:endParaRPr lang="en-US" altLang="ko-KR" sz="2395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95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95" dirty="0" err="1" smtClean="0">
                <a:latin typeface="함초롬돋움"/>
                <a:ea typeface="함초롬돋움"/>
                <a:cs typeface="함초롬돋움"/>
              </a:rPr>
              <a:t>모바일</a:t>
            </a:r>
            <a:r>
              <a:rPr lang="ko-KR" altLang="en-US" sz="2395" dirty="0" smtClean="0">
                <a:latin typeface="함초롬돋움"/>
                <a:ea typeface="함초롬돋움"/>
                <a:cs typeface="함초롬돋움"/>
              </a:rPr>
              <a:t> 환경 대응</a:t>
            </a:r>
            <a:endParaRPr lang="en-US" altLang="ko-KR" sz="2395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95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95" dirty="0" smtClean="0">
                <a:latin typeface="함초롬돋움"/>
                <a:ea typeface="함초롬돋움"/>
                <a:cs typeface="함초롬돋움"/>
              </a:rPr>
              <a:t>?</a:t>
            </a:r>
            <a:endParaRPr lang="ko-KR" altLang="en-US" sz="2395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7210" y="478632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8"/>
            <a:ext cx="2613600" cy="261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5</a:t>
            </a: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계획사항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966209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err="1" smtClean="0">
                <a:latin typeface="함초롬돋움"/>
                <a:ea typeface="함초롬돋움"/>
                <a:cs typeface="함초롬돋움"/>
              </a:rPr>
              <a:t>모바일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 환경 대응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5</a:t>
            </a: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계획사항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전체 인터넷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트래픽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중 절반 이상이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모바일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트래픽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반응형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웹 적용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+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애플리케이션 개발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179029" y="4164299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50921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031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59" y="0"/>
            <a:ext cx="4946880" cy="68706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How dare you succeeding me?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690689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b="1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	PHP, 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웹 개발</a:t>
            </a:r>
            <a:r>
              <a:rPr lang="en-US" altLang="ko-KR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서버</a:t>
            </a:r>
            <a:r>
              <a:rPr lang="en-US" altLang="ko-KR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, DB 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등에 관심 있으신 분</a:t>
            </a:r>
            <a:endParaRPr lang="en-US" altLang="ko-KR" sz="2300" b="1" dirty="0" smtClean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00" b="1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추천 시스템에 관심 있으신 분</a:t>
            </a:r>
            <a:endParaRPr lang="en-US" altLang="ko-KR" sz="2300" b="1" dirty="0" smtClean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00" b="1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b="1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b="1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왠지 모르게 </a:t>
            </a:r>
            <a:r>
              <a:rPr lang="ko-KR" altLang="en-US" sz="2300" b="1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맛위키가</a:t>
            </a:r>
            <a:r>
              <a:rPr lang="ko-KR" altLang="en-US" sz="2300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끌리는 </a:t>
            </a:r>
            <a:r>
              <a:rPr lang="ko-KR" altLang="en-US" sz="2300" b="1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너님들</a:t>
            </a:r>
            <a:endParaRPr lang="en-US" altLang="ko-KR" sz="2300" b="1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ko-KR" altLang="en-US" sz="2300" b="1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2004154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179029" y="2932020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0" name="직사각형 16"/>
          <p:cNvSpPr/>
          <p:nvPr/>
        </p:nvSpPr>
        <p:spPr>
          <a:xfrm>
            <a:off x="1179029" y="3859886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67480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>
                <a:latin typeface="함초롬돋움"/>
                <a:ea typeface="함초롬돋움"/>
                <a:cs typeface="함초롬돋움"/>
              </a:rPr>
              <a:t>Q&amp;A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43374"/>
            <a:ext cx="8229600" cy="3183636"/>
          </a:xfrm>
        </p:spPr>
        <p:txBody>
          <a:bodyPr/>
          <a:lstStyle/>
          <a:p>
            <a:pPr>
              <a:buNone/>
              <a:defRPr lang="ko-KR" altLang="en-US"/>
            </a:pPr>
            <a:endParaRPr lang="en-US" altLang="ko-KR" sz="25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29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28650" y="2387114"/>
            <a:ext cx="78867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  <a:hlinkClick r:id="rId2"/>
              </a:rPr>
              <a:t>https://</a:t>
            </a:r>
            <a:r>
              <a:rPr lang="en-US" altLang="ko-KR" b="1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  <a:hlinkClick r:id="rId2"/>
              </a:rPr>
              <a:t>www.tastewiki.xyz</a:t>
            </a:r>
            <a:endParaRPr lang="ko-KR" altLang="en-US" dirty="0">
              <a:solidFill>
                <a:srgbClr val="FF9900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970600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다양한 </a:t>
            </a:r>
            <a:r>
              <a:rPr lang="ko-KR" altLang="en-US" sz="3500" dirty="0" err="1">
                <a:latin typeface="함초롬돋움"/>
                <a:ea typeface="함초롬돋움"/>
                <a:cs typeface="함초롬돋움"/>
              </a:rPr>
              <a:t>맛집</a:t>
            </a: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 정보 제공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7579" y="2046541"/>
            <a:ext cx="5329246" cy="1025269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atin typeface="함초롬돋움"/>
                <a:ea typeface="함초롬돋움"/>
                <a:cs typeface="함초롬돋움"/>
              </a:rPr>
              <a:t>많은 양의 맛집</a:t>
            </a:r>
            <a:r>
              <a:rPr lang="en-US" altLang="ko-KR" sz="250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500">
                <a:latin typeface="함초롬돋움"/>
                <a:ea typeface="함초롬돋움"/>
                <a:cs typeface="함초롬돋움"/>
              </a:rPr>
              <a:t>정보를</a:t>
            </a:r>
          </a:p>
          <a:p>
            <a:pPr>
              <a:buNone/>
              <a:defRPr lang="ko-KR" altLang="en-US"/>
            </a:pPr>
            <a:r>
              <a:rPr lang="en-US" altLang="ko-KR" sz="250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500">
                <a:latin typeface="함초롬돋움"/>
                <a:ea typeface="함초롬돋움"/>
                <a:cs typeface="함초롬돋움"/>
              </a:rPr>
              <a:t>수급하는 과정에 어려움이 있음</a:t>
            </a:r>
          </a:p>
          <a:p>
            <a:pPr>
              <a:buNone/>
              <a:defRPr lang="ko-KR" altLang="en-US"/>
            </a:pPr>
            <a:endParaRPr lang="ko-KR" altLang="en-US" sz="25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3527579" y="4429132"/>
            <a:ext cx="5329246" cy="10464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lvl="0" indent="-342900" algn="l" defTabSz="91440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/>
              <a:buNone/>
              <a:defRPr lang="ko-KR" altLang="en-US"/>
            </a:pPr>
            <a:r>
              <a:rPr lang="ko-KR" altLang="en-US" sz="2500" b="0" i="0" spc="5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위키 방식을 채택하여</a:t>
            </a:r>
          </a:p>
          <a:p>
            <a:pPr marL="342900" lvl="0" indent="-342900" algn="l" defTabSz="91440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/>
              <a:buNone/>
              <a:defRPr lang="ko-KR" altLang="en-US"/>
            </a:pPr>
            <a:r>
              <a:rPr lang="en-US" altLang="ko-KR" sz="250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500" b="0" i="0" spc="5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인근 지역 사용자들의 정보를 모음</a:t>
            </a:r>
          </a:p>
        </p:txBody>
      </p:sp>
      <p:pic>
        <p:nvPicPr>
          <p:cNvPr id="7" name="그림 6" descr="K-20151128-235910-1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6" y="1434356"/>
            <a:ext cx="2613600" cy="2613600"/>
          </a:xfrm>
          <a:prstGeom prst="rect">
            <a:avLst/>
          </a:prstGeom>
        </p:spPr>
      </p:pic>
      <p:sp>
        <p:nvSpPr>
          <p:cNvPr id="8" name="톱니 모양의 오른쪽 화살표 7"/>
          <p:cNvSpPr/>
          <p:nvPr/>
        </p:nvSpPr>
        <p:spPr>
          <a:xfrm rot="5400000">
            <a:off x="5771763" y="3327956"/>
            <a:ext cx="720000" cy="720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1799" y="6499545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의 </a:t>
            </a:r>
            <a:r>
              <a:rPr lang="ko-KR" altLang="en-US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954544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간편한 추천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76" y="3119243"/>
            <a:ext cx="7543824" cy="2836926"/>
          </a:xfrm>
        </p:spPr>
        <p:txBody>
          <a:bodyPr>
            <a:normAutofit/>
          </a:bodyPr>
          <a:lstStyle/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사용자가 추천을 받기 위해</a:t>
            </a: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사전에 할 준비를 최소화</a:t>
            </a:r>
          </a:p>
          <a:p>
            <a:pPr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몇 개의 </a:t>
            </a:r>
            <a:r>
              <a:rPr lang="ko-KR" altLang="en-US" sz="2500" dirty="0" err="1">
                <a:latin typeface="함초롬돋움"/>
                <a:ea typeface="함초롬돋움"/>
                <a:cs typeface="함초롬돋움"/>
              </a:rPr>
              <a:t>맛집에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대해 평가하면</a:t>
            </a:r>
          </a:p>
          <a:p>
            <a:pPr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가보지 않은 장소에 대해서도 추천을 받을 수 있음</a:t>
            </a:r>
          </a:p>
        </p:txBody>
      </p:sp>
      <p:pic>
        <p:nvPicPr>
          <p:cNvPr id="6" name="그림 5" descr="K-20151128-232210-9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6" y="571480"/>
            <a:ext cx="2613600" cy="21191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5786" y="3029243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5786" y="3957937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1799" y="6499545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 의 </a:t>
            </a:r>
            <a:r>
              <a:rPr lang="ko-KR" altLang="en-US" dirty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501442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8000" b="1" i="0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</a:t>
            </a:r>
            <a:r>
              <a:rPr lang="en-US" altLang="ko-KR" sz="48000" b="1" spc="5" dirty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2</a:t>
            </a:r>
            <a:endParaRPr lang="ko-KR" altLang="en-US" sz="48000" b="1" i="0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개발환경 및 진행상황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5124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8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584</Words>
  <Application>Microsoft Office PowerPoint</Application>
  <PresentationFormat>화면 슬라이드 쇼(4:3)</PresentationFormat>
  <Paragraphs>468</Paragraphs>
  <Slides>66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HY헤드라인M</vt:lpstr>
      <vt:lpstr>궁서</vt:lpstr>
      <vt:lpstr>맑은 고딕</vt:lpstr>
      <vt:lpstr>문체부 궁체 흘림체</vt:lpstr>
      <vt:lpstr>함초롬돋움</vt:lpstr>
      <vt:lpstr>Arial</vt:lpstr>
      <vt:lpstr>Calibri</vt:lpstr>
      <vt:lpstr>Calibri Light</vt:lpstr>
      <vt:lpstr>Jokerman</vt:lpstr>
      <vt:lpstr>Office 테마</vt:lpstr>
      <vt:lpstr>PowerPoint 프레젠테이션</vt:lpstr>
      <vt:lpstr>PowerPoint 프레젠테이션</vt:lpstr>
      <vt:lpstr>목차</vt:lpstr>
      <vt:lpstr>맛위키 의 개요</vt:lpstr>
      <vt:lpstr>맛위키 는?</vt:lpstr>
      <vt:lpstr>사이트 기획의도</vt:lpstr>
      <vt:lpstr>다양한 맛집 정보 제공</vt:lpstr>
      <vt:lpstr>간편한 추천 기능</vt:lpstr>
      <vt:lpstr>개발환경 및 진행상황</vt:lpstr>
      <vt:lpstr>개발환경</vt:lpstr>
      <vt:lpstr>개발 - 완료</vt:lpstr>
      <vt:lpstr>개발 - 진행 중</vt:lpstr>
      <vt:lpstr>PowerPoint 프레젠테이션</vt:lpstr>
      <vt:lpstr>PowerPoint 프레젠테이션</vt:lpstr>
      <vt:lpstr>기획 및 디자인</vt:lpstr>
      <vt:lpstr>PowerPoint 프레젠테이션</vt:lpstr>
      <vt:lpstr>PowerPoint 프레젠테이션</vt:lpstr>
      <vt:lpstr>PowerPoint 프레젠테이션</vt:lpstr>
      <vt:lpstr>PowerPoint 프레젠테이션</vt:lpstr>
      <vt:lpstr>추천시스템</vt:lpstr>
      <vt:lpstr>추천시스템</vt:lpstr>
      <vt:lpstr>Collaborative Filtering</vt:lpstr>
      <vt:lpstr>Collaborative Filtering</vt:lpstr>
      <vt:lpstr>Collaborative Filtering</vt:lpstr>
      <vt:lpstr>Collaborative Filtering</vt:lpstr>
      <vt:lpstr>PowerPoint 프레젠테이션</vt:lpstr>
      <vt:lpstr>Collaborative Filtering</vt:lpstr>
      <vt:lpstr>Collaborative Filtering</vt:lpstr>
      <vt:lpstr>Correlation Coefficient</vt:lpstr>
      <vt:lpstr>Correlation Coefficient</vt:lpstr>
      <vt:lpstr>Correlation Coefficient</vt:lpstr>
      <vt:lpstr>Collaborative Filtering</vt:lpstr>
      <vt:lpstr>Significance Weighting</vt:lpstr>
      <vt:lpstr>Significance Weighting</vt:lpstr>
      <vt:lpstr>Collaborative Filtering</vt:lpstr>
      <vt:lpstr>Neighbor Selection</vt:lpstr>
      <vt:lpstr>Collaborative Filtering</vt:lpstr>
      <vt:lpstr>Rating Prediction</vt:lpstr>
      <vt:lpstr>Ranking Prediction</vt:lpstr>
      <vt:lpstr>Ranking Prediction</vt:lpstr>
      <vt:lpstr>Collaborative Filtering+</vt:lpstr>
      <vt:lpstr>Wishlist : Implicit data</vt:lpstr>
      <vt:lpstr>Wishlist → Rating</vt:lpstr>
      <vt:lpstr>조금 더 정확한 예측?</vt:lpstr>
      <vt:lpstr>PowerPoint 프레젠테이션</vt:lpstr>
      <vt:lpstr>Ranking Prediction</vt:lpstr>
      <vt:lpstr>Distance Weighting</vt:lpstr>
      <vt:lpstr>Distance Weighting</vt:lpstr>
      <vt:lpstr>PowerPoint 프레젠테이션</vt:lpstr>
      <vt:lpstr>근황</vt:lpstr>
      <vt:lpstr>점검중</vt:lpstr>
      <vt:lpstr>PowerPoint 프레젠테이션</vt:lpstr>
      <vt:lpstr>SSL</vt:lpstr>
      <vt:lpstr>Cluster</vt:lpstr>
      <vt:lpstr>Cluster</vt:lpstr>
      <vt:lpstr>Cluster</vt:lpstr>
      <vt:lpstr>Cluster</vt:lpstr>
      <vt:lpstr>비교</vt:lpstr>
      <vt:lpstr>비교</vt:lpstr>
      <vt:lpstr>비교</vt:lpstr>
      <vt:lpstr>계획사항</vt:lpstr>
      <vt:lpstr>계획사항</vt:lpstr>
      <vt:lpstr>모바일 환경 대응</vt:lpstr>
      <vt:lpstr>How dare you succeeding me?</vt:lpstr>
      <vt:lpstr>Q&amp;A</vt:lpstr>
      <vt:lpstr>https://www.tastewiki.xyz</vt:lpstr>
    </vt:vector>
  </TitlesOfParts>
  <Company>J.Style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맛wiki</dc:title>
  <dc:creator>J.Style</dc:creator>
  <cp:lastModifiedBy>J.Style</cp:lastModifiedBy>
  <cp:revision>64</cp:revision>
  <dcterms:created xsi:type="dcterms:W3CDTF">2016-05-03T14:15:14Z</dcterms:created>
  <dcterms:modified xsi:type="dcterms:W3CDTF">2016-10-10T21:22:55Z</dcterms:modified>
</cp:coreProperties>
</file>